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3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sldIdLst>
    <p:sldId id="260" r:id="rId3"/>
    <p:sldId id="262" r:id="rId4"/>
    <p:sldId id="269" r:id="rId5"/>
    <p:sldId id="261" r:id="rId6"/>
    <p:sldId id="263" r:id="rId7"/>
    <p:sldId id="315" r:id="rId8"/>
    <p:sldId id="270" r:id="rId9"/>
    <p:sldId id="316" r:id="rId10"/>
    <p:sldId id="317" r:id="rId11"/>
    <p:sldId id="278" r:id="rId12"/>
    <p:sldId id="280" r:id="rId13"/>
    <p:sldId id="282" r:id="rId14"/>
    <p:sldId id="281" r:id="rId15"/>
    <p:sldId id="318" r:id="rId16"/>
    <p:sldId id="284" r:id="rId17"/>
    <p:sldId id="283" r:id="rId18"/>
    <p:sldId id="319" r:id="rId19"/>
    <p:sldId id="285" r:id="rId20"/>
    <p:sldId id="286" r:id="rId21"/>
    <p:sldId id="320" r:id="rId23"/>
    <p:sldId id="287" r:id="rId24"/>
    <p:sldId id="288" r:id="rId25"/>
    <p:sldId id="321" r:id="rId26"/>
    <p:sldId id="289" r:id="rId27"/>
    <p:sldId id="290" r:id="rId28"/>
    <p:sldId id="322" r:id="rId29"/>
    <p:sldId id="291" r:id="rId30"/>
    <p:sldId id="292" r:id="rId31"/>
    <p:sldId id="295" r:id="rId32"/>
    <p:sldId id="293" r:id="rId33"/>
    <p:sldId id="294" r:id="rId34"/>
    <p:sldId id="271" r:id="rId35"/>
    <p:sldId id="296" r:id="rId36"/>
    <p:sldId id="272" r:id="rId37"/>
    <p:sldId id="301" r:id="rId38"/>
    <p:sldId id="273" r:id="rId39"/>
    <p:sldId id="314" r:id="rId40"/>
    <p:sldId id="297" r:id="rId41"/>
    <p:sldId id="298" r:id="rId42"/>
    <p:sldId id="299" r:id="rId43"/>
    <p:sldId id="302" r:id="rId44"/>
    <p:sldId id="300" r:id="rId45"/>
    <p:sldId id="274" r:id="rId46"/>
    <p:sldId id="303" r:id="rId47"/>
    <p:sldId id="275" r:id="rId48"/>
    <p:sldId id="304" r:id="rId49"/>
    <p:sldId id="306" r:id="rId50"/>
    <p:sldId id="307" r:id="rId51"/>
    <p:sldId id="308" r:id="rId52"/>
    <p:sldId id="305" r:id="rId53"/>
    <p:sldId id="309" r:id="rId54"/>
    <p:sldId id="310" r:id="rId55"/>
    <p:sldId id="312" r:id="rId56"/>
    <p:sldId id="311" r:id="rId57"/>
    <p:sldId id="276" r:id="rId58"/>
    <p:sldId id="313" r:id="rId59"/>
    <p:sldId id="392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6FF"/>
    <a:srgbClr val="0072FF"/>
    <a:srgbClr val="1CB5E0"/>
    <a:srgbClr val="000046"/>
    <a:srgbClr val="00F7FF"/>
    <a:srgbClr val="0A4671"/>
    <a:srgbClr val="114F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77"/>
    <p:restoredTop sz="82041" autoAdjust="0"/>
  </p:normalViewPr>
  <p:slideViewPr>
    <p:cSldViewPr snapToGrid="0">
      <p:cViewPr varScale="1">
        <p:scale>
          <a:sx n="55" d="100"/>
          <a:sy n="55" d="100"/>
        </p:scale>
        <p:origin x="12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3" Type="http://schemas.openxmlformats.org/officeDocument/2006/relationships/tableStyles" Target="tableStyles.xml"/><Relationship Id="rId62" Type="http://schemas.openxmlformats.org/officeDocument/2006/relationships/viewProps" Target="viewProps.xml"/><Relationship Id="rId61" Type="http://schemas.openxmlformats.org/officeDocument/2006/relationships/presProps" Target="presProps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1B713-64C2-0949-8ADC-A04FFD1F646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19F204-C7F4-F140-967F-D2FA889DA61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https://vie.digiist.com/windows/what-is-spooling-buffering-102360.html#:~:text=Spooling%2C%20buffering%20v%C3%A0%20caching%20l%C3%A0,c%C3%A1c%20qu%C3%A1%20tr%C3%ACnh%20m%C3%A1y%20t%C3%ADnh.</a:t>
            </a:r>
            <a:endParaRPr lang="en-US" dirty="0"/>
          </a:p>
          <a:p>
            <a:r>
              <a:rPr lang="en-US" dirty="0"/>
              <a:t>https://www.javatpoint.com/spooling-in-operating-system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9F204-C7F4-F140-967F-D2FA889DA61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 sử dụng shell hoặc CMD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9F204-C7F4-F140-967F-D2FA889DA61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9F204-C7F4-F140-967F-D2FA889DA61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9F204-C7F4-F140-967F-D2FA889DA61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êu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3680" y="6480629"/>
            <a:ext cx="4288103" cy="236770"/>
          </a:xfrm>
        </p:spPr>
        <p:txBody>
          <a:bodyPr/>
          <a:lstStyle>
            <a:lvl1pPr algn="l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vi-VN"/>
              <a:t>Thực hiện bởi Trường Đại học Công nghệ Thông tin, ĐHQG-HCM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>
          <a:xfrm rot="10800000">
            <a:off x="-1" y="0"/>
            <a:ext cx="12192000" cy="6858000"/>
          </a:xfrm>
          <a:custGeom>
            <a:avLst/>
            <a:gdLst>
              <a:gd name="connsiteX0" fmla="*/ 12192000 w 12192000"/>
              <a:gd name="connsiteY0" fmla="*/ 304800 h 6858000"/>
              <a:gd name="connsiteX1" fmla="*/ 9909279 w 12192000"/>
              <a:gd name="connsiteY1" fmla="*/ 304800 h 6858000"/>
              <a:gd name="connsiteX2" fmla="*/ 9732789 w 12192000"/>
              <a:gd name="connsiteY2" fmla="*/ 152400 h 6858000"/>
              <a:gd name="connsiteX3" fmla="*/ 5617499 w 12192000"/>
              <a:gd name="connsiteY3" fmla="*/ 152400 h 6858000"/>
              <a:gd name="connsiteX4" fmla="*/ 5441009 w 12192000"/>
              <a:gd name="connsiteY4" fmla="*/ 0 h 6858000"/>
              <a:gd name="connsiteX5" fmla="*/ 12192000 w 12192000"/>
              <a:gd name="connsiteY5" fmla="*/ 0 h 6858000"/>
              <a:gd name="connsiteX6" fmla="*/ 0 w 12192000"/>
              <a:gd name="connsiteY6" fmla="*/ 616911 h 6858000"/>
              <a:gd name="connsiteX7" fmla="*/ 0 w 12192000"/>
              <a:gd name="connsiteY7" fmla="*/ 0 h 6858000"/>
              <a:gd name="connsiteX8" fmla="*/ 715617 w 12192000"/>
              <a:gd name="connsiteY8" fmla="*/ 0 h 6858000"/>
              <a:gd name="connsiteX9" fmla="*/ 12191999 w 12192000"/>
              <a:gd name="connsiteY9" fmla="*/ 6858000 h 6858000"/>
              <a:gd name="connsiteX10" fmla="*/ 11476382 w 12192000"/>
              <a:gd name="connsiteY10" fmla="*/ 6858000 h 6858000"/>
              <a:gd name="connsiteX11" fmla="*/ 12191999 w 12192000"/>
              <a:gd name="connsiteY11" fmla="*/ 6241089 h 6858000"/>
              <a:gd name="connsiteX12" fmla="*/ 6750991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553200 h 6858000"/>
              <a:gd name="connsiteX15" fmla="*/ 2282721 w 12192000"/>
              <a:gd name="connsiteY15" fmla="*/ 6553200 h 6858000"/>
              <a:gd name="connsiteX16" fmla="*/ 2459211 w 12192000"/>
              <a:gd name="connsiteY16" fmla="*/ 6705600 h 6858000"/>
              <a:gd name="connsiteX17" fmla="*/ 6574500 w 12192000"/>
              <a:gd name="connsiteY17" fmla="*/ 6705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0" h="6858000">
                <a:moveTo>
                  <a:pt x="12192000" y="304800"/>
                </a:moveTo>
                <a:lnTo>
                  <a:pt x="9909279" y="304800"/>
                </a:lnTo>
                <a:lnTo>
                  <a:pt x="9732789" y="152400"/>
                </a:lnTo>
                <a:lnTo>
                  <a:pt x="5617499" y="152400"/>
                </a:lnTo>
                <a:lnTo>
                  <a:pt x="5441009" y="0"/>
                </a:lnTo>
                <a:lnTo>
                  <a:pt x="12192000" y="0"/>
                </a:lnTo>
                <a:close/>
                <a:moveTo>
                  <a:pt x="0" y="616911"/>
                </a:moveTo>
                <a:lnTo>
                  <a:pt x="0" y="0"/>
                </a:lnTo>
                <a:lnTo>
                  <a:pt x="715617" y="0"/>
                </a:lnTo>
                <a:close/>
                <a:moveTo>
                  <a:pt x="12191999" y="6858000"/>
                </a:moveTo>
                <a:lnTo>
                  <a:pt x="11476382" y="6858000"/>
                </a:lnTo>
                <a:lnTo>
                  <a:pt x="12191999" y="6241089"/>
                </a:lnTo>
                <a:close/>
                <a:moveTo>
                  <a:pt x="6750991" y="6858000"/>
                </a:moveTo>
                <a:lnTo>
                  <a:pt x="0" y="6858000"/>
                </a:lnTo>
                <a:lnTo>
                  <a:pt x="0" y="6553200"/>
                </a:lnTo>
                <a:lnTo>
                  <a:pt x="2282721" y="6553200"/>
                </a:lnTo>
                <a:lnTo>
                  <a:pt x="2459211" y="6705600"/>
                </a:lnTo>
                <a:lnTo>
                  <a:pt x="6574500" y="6705600"/>
                </a:lnTo>
                <a:close/>
              </a:path>
            </a:pathLst>
          </a:custGeom>
          <a:blipFill>
            <a:blip r:embed="rId2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Isosceles Triangle 12"/>
          <p:cNvSpPr/>
          <p:nvPr/>
        </p:nvSpPr>
        <p:spPr>
          <a:xfrm rot="10800000">
            <a:off x="0" y="0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58527" y="40944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10" name="Straight Connector 9"/>
            <p:cNvCxnSpPr/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Isosceles Triangle 12"/>
          <p:cNvSpPr/>
          <p:nvPr/>
        </p:nvSpPr>
        <p:spPr>
          <a:xfrm rot="10800000" flipH="1" flipV="1">
            <a:off x="11476383" y="6241089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 flipH="1" flipV="1">
            <a:off x="9263702" y="5253677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15" name="Straight Connector 14"/>
            <p:cNvCxnSpPr/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Freeform 17"/>
          <p:cNvSpPr/>
          <p:nvPr/>
        </p:nvSpPr>
        <p:spPr>
          <a:xfrm flipH="1">
            <a:off x="5441009" y="0"/>
            <a:ext cx="6750991" cy="304800"/>
          </a:xfrm>
          <a:custGeom>
            <a:avLst/>
            <a:gdLst>
              <a:gd name="connsiteX0" fmla="*/ 0 w 6750991"/>
              <a:gd name="connsiteY0" fmla="*/ 0 h 304800"/>
              <a:gd name="connsiteX1" fmla="*/ 6750991 w 6750991"/>
              <a:gd name="connsiteY1" fmla="*/ 0 h 304800"/>
              <a:gd name="connsiteX2" fmla="*/ 6574501 w 6750991"/>
              <a:gd name="connsiteY2" fmla="*/ 152400 h 304800"/>
              <a:gd name="connsiteX3" fmla="*/ 2459211 w 6750991"/>
              <a:gd name="connsiteY3" fmla="*/ 152400 h 304800"/>
              <a:gd name="connsiteX4" fmla="*/ 2282721 w 6750991"/>
              <a:gd name="connsiteY4" fmla="*/ 304800 h 304800"/>
              <a:gd name="connsiteX5" fmla="*/ 0 w 6750991"/>
              <a:gd name="connsiteY5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0991" h="304800">
                <a:moveTo>
                  <a:pt x="0" y="0"/>
                </a:moveTo>
                <a:lnTo>
                  <a:pt x="6750991" y="0"/>
                </a:lnTo>
                <a:lnTo>
                  <a:pt x="6574501" y="152400"/>
                </a:lnTo>
                <a:lnTo>
                  <a:pt x="2459211" y="152400"/>
                </a:lnTo>
                <a:lnTo>
                  <a:pt x="2282721" y="304800"/>
                </a:lnTo>
                <a:lnTo>
                  <a:pt x="0" y="304800"/>
                </a:lnTo>
                <a:close/>
              </a:path>
            </a:pathLst>
          </a:custGeom>
          <a:gradFill flip="none" rotWithShape="1">
            <a:gsLst>
              <a:gs pos="0">
                <a:srgbClr val="0072FF">
                  <a:alpha val="80000"/>
                </a:srgbClr>
              </a:gs>
              <a:gs pos="100000">
                <a:srgbClr val="00C6FF">
                  <a:alpha val="8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 flipV="1">
            <a:off x="0" y="6553200"/>
            <a:ext cx="6750991" cy="304800"/>
          </a:xfrm>
          <a:custGeom>
            <a:avLst/>
            <a:gdLst>
              <a:gd name="connsiteX0" fmla="*/ 0 w 6750991"/>
              <a:gd name="connsiteY0" fmla="*/ 0 h 304800"/>
              <a:gd name="connsiteX1" fmla="*/ 6750991 w 6750991"/>
              <a:gd name="connsiteY1" fmla="*/ 0 h 304800"/>
              <a:gd name="connsiteX2" fmla="*/ 6574501 w 6750991"/>
              <a:gd name="connsiteY2" fmla="*/ 152400 h 304800"/>
              <a:gd name="connsiteX3" fmla="*/ 2459211 w 6750991"/>
              <a:gd name="connsiteY3" fmla="*/ 152400 h 304800"/>
              <a:gd name="connsiteX4" fmla="*/ 2282721 w 6750991"/>
              <a:gd name="connsiteY4" fmla="*/ 304800 h 304800"/>
              <a:gd name="connsiteX5" fmla="*/ 0 w 6750991"/>
              <a:gd name="connsiteY5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0991" h="304800">
                <a:moveTo>
                  <a:pt x="0" y="0"/>
                </a:moveTo>
                <a:lnTo>
                  <a:pt x="6750991" y="0"/>
                </a:lnTo>
                <a:lnTo>
                  <a:pt x="6574501" y="152400"/>
                </a:lnTo>
                <a:lnTo>
                  <a:pt x="2459211" y="152400"/>
                </a:lnTo>
                <a:lnTo>
                  <a:pt x="2282721" y="304800"/>
                </a:lnTo>
                <a:lnTo>
                  <a:pt x="0" y="304800"/>
                </a:lnTo>
                <a:close/>
              </a:path>
            </a:pathLst>
          </a:custGeom>
          <a:gradFill flip="none" rotWithShape="1">
            <a:gsLst>
              <a:gs pos="0">
                <a:srgbClr val="0072FF">
                  <a:alpha val="80000"/>
                </a:srgbClr>
              </a:gs>
              <a:gs pos="100000">
                <a:srgbClr val="00C6FF">
                  <a:alpha val="8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3" name="Picture 22" descr="A picture containing clipart, vector graphics&#10;&#10;Description automatically generated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412638" y="362637"/>
            <a:ext cx="544288" cy="45021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56926" y="326133"/>
            <a:ext cx="399660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>
                <a:gradFill flip="none" rotWithShape="1">
                  <a:gsLst>
                    <a:gs pos="0">
                      <a:srgbClr val="000046"/>
                    </a:gs>
                    <a:gs pos="100000">
                      <a:srgbClr val="1CB5E0"/>
                    </a:gs>
                  </a:gsLst>
                  <a:lin ang="2700000" scaled="1"/>
                  <a:tileRect/>
                </a:gradFill>
                <a:latin typeface="Arial" panose="020B0604020202020204" pitchFamily="34" charset="0"/>
                <a:cs typeface="Arial" panose="020B0604020202020204" pitchFamily="34" charset="0"/>
              </a:rPr>
              <a:t>ĐẠI HỌC QUỐC GIA TP. HỒ CHÍ MINH</a:t>
            </a:r>
            <a:endParaRPr lang="en-US" sz="1400" dirty="0">
              <a:gradFill flip="none" rotWithShape="1">
                <a:gsLst>
                  <a:gs pos="0">
                    <a:srgbClr val="000046"/>
                  </a:gs>
                  <a:gs pos="100000">
                    <a:srgbClr val="1CB5E0"/>
                  </a:gs>
                </a:gsLst>
                <a:lin ang="2700000" scaled="1"/>
                <a:tileRect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>
                <a:gradFill flip="none" rotWithShape="1">
                  <a:gsLst>
                    <a:gs pos="0">
                      <a:srgbClr val="000046"/>
                    </a:gs>
                    <a:gs pos="100000">
                      <a:srgbClr val="1CB5E0"/>
                    </a:gs>
                  </a:gsLst>
                  <a:lin ang="2700000" scaled="1"/>
                  <a:tileRect/>
                </a:gradFill>
                <a:latin typeface="Arial" panose="020B0604020202020204" pitchFamily="34" charset="0"/>
                <a:cs typeface="Arial" panose="020B0604020202020204" pitchFamily="34" charset="0"/>
              </a:rPr>
              <a:t>TRƯỜNG ĐẠI HỌC CÔNG NGHỆ THÔNG TIN</a:t>
            </a:r>
            <a:endParaRPr lang="en-US" sz="1400" b="1" dirty="0">
              <a:gradFill flip="none" rotWithShape="1">
                <a:gsLst>
                  <a:gs pos="0">
                    <a:srgbClr val="000046"/>
                  </a:gs>
                  <a:gs pos="100000">
                    <a:srgbClr val="1CB5E0"/>
                  </a:gs>
                </a:gsLst>
                <a:lin ang="2700000" scaled="1"/>
                <a:tileRect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105836" y="6604291"/>
            <a:ext cx="233916" cy="233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 noChangeAspect="1"/>
          </p:cNvSpPr>
          <p:nvPr>
            <p:ph type="sldNum" sz="quarter" idx="12"/>
          </p:nvPr>
        </p:nvSpPr>
        <p:spPr>
          <a:xfrm>
            <a:off x="75604" y="6587552"/>
            <a:ext cx="291600" cy="291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7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fld id="{D8B0B3AC-44A8-D142-AAF6-9A453466E1A4}" type="slidenum">
              <a:rPr lang="en-US" smtClean="0"/>
            </a:fld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3" hasCustomPrompt="1"/>
          </p:nvPr>
        </p:nvSpPr>
        <p:spPr>
          <a:xfrm>
            <a:off x="1850807" y="2208158"/>
            <a:ext cx="8490387" cy="696165"/>
          </a:xfrm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buNone/>
              <a:defRPr lang="en-US" sz="4400" b="1" kern="1200" dirty="0">
                <a:ln>
                  <a:noFill/>
                </a:ln>
                <a:gradFill>
                  <a:gsLst>
                    <a:gs pos="0">
                      <a:srgbClr val="000046"/>
                    </a:gs>
                    <a:gs pos="100000">
                      <a:srgbClr val="1CB5E0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TÊN MÔN HỌC</a:t>
            </a:r>
            <a:endParaRPr lang="en-US" dirty="0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4" hasCustomPrompt="1"/>
          </p:nvPr>
        </p:nvSpPr>
        <p:spPr>
          <a:xfrm>
            <a:off x="876991" y="3039455"/>
            <a:ext cx="10438019" cy="459447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US" sz="2800" b="1" kern="1200" dirty="0">
                <a:gradFill>
                  <a:gsLst>
                    <a:gs pos="0">
                      <a:srgbClr val="000046"/>
                    </a:gs>
                    <a:gs pos="100000">
                      <a:srgbClr val="1CB5E0"/>
                    </a:gs>
                  </a:gsLst>
                  <a:lin ang="2700000" scaled="1"/>
                </a:gradFill>
                <a:effectLst>
                  <a:innerShdw blurRad="114300">
                    <a:schemeClr val="bg1"/>
                  </a:inn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CHƯƠNG X: TÊN CHƯƠNG</a:t>
            </a:r>
            <a:endParaRPr lang="en-US" dirty="0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5" hasCustomPrompt="1"/>
          </p:nvPr>
        </p:nvSpPr>
        <p:spPr>
          <a:xfrm>
            <a:off x="4680970" y="4963048"/>
            <a:ext cx="2830058" cy="345005"/>
          </a:xfrm>
          <a:gradFill>
            <a:gsLst>
              <a:gs pos="0">
                <a:srgbClr val="0072FF"/>
              </a:gs>
              <a:gs pos="100000">
                <a:srgbClr val="00C6FF"/>
              </a:gs>
            </a:gsLst>
            <a:lin ang="2700000" scaled="1"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Trình bày: Tên Giảng viên</a:t>
            </a:r>
            <a:endParaRPr lang="en-US" dirty="0"/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6" hasCustomPrompt="1"/>
          </p:nvPr>
        </p:nvSpPr>
        <p:spPr>
          <a:xfrm>
            <a:off x="1850807" y="3630811"/>
            <a:ext cx="8490387" cy="64421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spc="150" baseline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(</a:t>
            </a:r>
            <a:r>
              <a:rPr lang="en-US" dirty="0" err="1"/>
              <a:t>Tóm</a:t>
            </a:r>
            <a:r>
              <a:rPr lang="en-US" dirty="0"/>
              <a:t> </a:t>
            </a:r>
            <a:r>
              <a:rPr lang="en-US" dirty="0" err="1"/>
              <a:t>tắt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): Lorem ipsum dolor sit amet, consectetuer adipiscing elit. Maecenas porttitor congue massa. Fusce posuere, magna sed pulvinar ultricies, purus lectus malesuada libero, sit amet commodo magna eros quis </a:t>
            </a:r>
            <a:r>
              <a:rPr lang="en-US" dirty="0" err="1"/>
              <a:t>urna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>
          <a:xfrm>
            <a:off x="6767806" y="6476999"/>
            <a:ext cx="2495896" cy="236763"/>
          </a:xfrm>
        </p:spPr>
        <p:txBody>
          <a:bodyPr/>
          <a:lstStyle>
            <a:lvl1pPr marL="0" algn="ctr" defTabSz="914400" rtl="0" eaLnBrk="1" latinLnBrk="0" hangingPunct="1">
              <a:defRPr lang="en-US" sz="1100" kern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46CDDB1B-AAE9-1649-A755-11FADEB7E97E}" type="datetime4">
              <a:rPr lang="en-US" smtClean="0"/>
            </a:fld>
            <a:endParaRPr lang="en-US" dirty="0"/>
          </a:p>
        </p:txBody>
      </p:sp>
      <p:sp>
        <p:nvSpPr>
          <p:cNvPr id="3" name="Freeform 6"/>
          <p:cNvSpPr/>
          <p:nvPr userDrawn="1"/>
        </p:nvSpPr>
        <p:spPr>
          <a:xfrm rot="10800000">
            <a:off x="-1" y="0"/>
            <a:ext cx="12192000" cy="6858000"/>
          </a:xfrm>
          <a:custGeom>
            <a:avLst/>
            <a:gdLst>
              <a:gd name="connsiteX0" fmla="*/ 12192000 w 12192000"/>
              <a:gd name="connsiteY0" fmla="*/ 304800 h 6858000"/>
              <a:gd name="connsiteX1" fmla="*/ 9909279 w 12192000"/>
              <a:gd name="connsiteY1" fmla="*/ 304800 h 6858000"/>
              <a:gd name="connsiteX2" fmla="*/ 9732789 w 12192000"/>
              <a:gd name="connsiteY2" fmla="*/ 152400 h 6858000"/>
              <a:gd name="connsiteX3" fmla="*/ 5617499 w 12192000"/>
              <a:gd name="connsiteY3" fmla="*/ 152400 h 6858000"/>
              <a:gd name="connsiteX4" fmla="*/ 5441009 w 12192000"/>
              <a:gd name="connsiteY4" fmla="*/ 0 h 6858000"/>
              <a:gd name="connsiteX5" fmla="*/ 12192000 w 12192000"/>
              <a:gd name="connsiteY5" fmla="*/ 0 h 6858000"/>
              <a:gd name="connsiteX6" fmla="*/ 0 w 12192000"/>
              <a:gd name="connsiteY6" fmla="*/ 616911 h 6858000"/>
              <a:gd name="connsiteX7" fmla="*/ 0 w 12192000"/>
              <a:gd name="connsiteY7" fmla="*/ 0 h 6858000"/>
              <a:gd name="connsiteX8" fmla="*/ 715617 w 12192000"/>
              <a:gd name="connsiteY8" fmla="*/ 0 h 6858000"/>
              <a:gd name="connsiteX9" fmla="*/ 12191999 w 12192000"/>
              <a:gd name="connsiteY9" fmla="*/ 6858000 h 6858000"/>
              <a:gd name="connsiteX10" fmla="*/ 11476382 w 12192000"/>
              <a:gd name="connsiteY10" fmla="*/ 6858000 h 6858000"/>
              <a:gd name="connsiteX11" fmla="*/ 12191999 w 12192000"/>
              <a:gd name="connsiteY11" fmla="*/ 6241089 h 6858000"/>
              <a:gd name="connsiteX12" fmla="*/ 6750991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553200 h 6858000"/>
              <a:gd name="connsiteX15" fmla="*/ 2282721 w 12192000"/>
              <a:gd name="connsiteY15" fmla="*/ 6553200 h 6858000"/>
              <a:gd name="connsiteX16" fmla="*/ 2459211 w 12192000"/>
              <a:gd name="connsiteY16" fmla="*/ 6705600 h 6858000"/>
              <a:gd name="connsiteX17" fmla="*/ 6574500 w 12192000"/>
              <a:gd name="connsiteY17" fmla="*/ 6705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0" h="6858000">
                <a:moveTo>
                  <a:pt x="12192000" y="304800"/>
                </a:moveTo>
                <a:lnTo>
                  <a:pt x="9909279" y="304800"/>
                </a:lnTo>
                <a:lnTo>
                  <a:pt x="9732789" y="152400"/>
                </a:lnTo>
                <a:lnTo>
                  <a:pt x="5617499" y="152400"/>
                </a:lnTo>
                <a:lnTo>
                  <a:pt x="5441009" y="0"/>
                </a:lnTo>
                <a:lnTo>
                  <a:pt x="12192000" y="0"/>
                </a:lnTo>
                <a:close/>
                <a:moveTo>
                  <a:pt x="0" y="616911"/>
                </a:moveTo>
                <a:lnTo>
                  <a:pt x="0" y="0"/>
                </a:lnTo>
                <a:lnTo>
                  <a:pt x="715617" y="0"/>
                </a:lnTo>
                <a:close/>
                <a:moveTo>
                  <a:pt x="12191999" y="6858000"/>
                </a:moveTo>
                <a:lnTo>
                  <a:pt x="11476382" y="6858000"/>
                </a:lnTo>
                <a:lnTo>
                  <a:pt x="12191999" y="6241089"/>
                </a:lnTo>
                <a:close/>
                <a:moveTo>
                  <a:pt x="6750991" y="6858000"/>
                </a:moveTo>
                <a:lnTo>
                  <a:pt x="0" y="6858000"/>
                </a:lnTo>
                <a:lnTo>
                  <a:pt x="0" y="6553200"/>
                </a:lnTo>
                <a:lnTo>
                  <a:pt x="2282721" y="6553200"/>
                </a:lnTo>
                <a:lnTo>
                  <a:pt x="2459211" y="6705600"/>
                </a:lnTo>
                <a:lnTo>
                  <a:pt x="6574500" y="6705600"/>
                </a:lnTo>
                <a:close/>
              </a:path>
            </a:pathLst>
          </a:custGeom>
          <a:blipFill>
            <a:blip r:embed="rId2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Isosceles Triangle 12"/>
          <p:cNvSpPr/>
          <p:nvPr userDrawn="1"/>
        </p:nvSpPr>
        <p:spPr>
          <a:xfrm rot="10800000">
            <a:off x="0" y="0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58527" y="40944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21" name="Straight Connector 20"/>
            <p:cNvCxnSpPr/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Isosceles Triangle 26"/>
          <p:cNvSpPr/>
          <p:nvPr userDrawn="1"/>
        </p:nvSpPr>
        <p:spPr>
          <a:xfrm rot="10800000" flipH="1" flipV="1">
            <a:off x="11476383" y="6241089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 userDrawn="1"/>
        </p:nvGrpSpPr>
        <p:grpSpPr>
          <a:xfrm flipH="1" flipV="1">
            <a:off x="9263702" y="5253677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29" name="Straight Connector 28"/>
            <p:cNvCxnSpPr/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Freeform 17"/>
          <p:cNvSpPr/>
          <p:nvPr userDrawn="1"/>
        </p:nvSpPr>
        <p:spPr>
          <a:xfrm flipH="1">
            <a:off x="5441009" y="0"/>
            <a:ext cx="6750991" cy="304800"/>
          </a:xfrm>
          <a:custGeom>
            <a:avLst/>
            <a:gdLst>
              <a:gd name="connsiteX0" fmla="*/ 0 w 6750991"/>
              <a:gd name="connsiteY0" fmla="*/ 0 h 304800"/>
              <a:gd name="connsiteX1" fmla="*/ 6750991 w 6750991"/>
              <a:gd name="connsiteY1" fmla="*/ 0 h 304800"/>
              <a:gd name="connsiteX2" fmla="*/ 6574501 w 6750991"/>
              <a:gd name="connsiteY2" fmla="*/ 152400 h 304800"/>
              <a:gd name="connsiteX3" fmla="*/ 2459211 w 6750991"/>
              <a:gd name="connsiteY3" fmla="*/ 152400 h 304800"/>
              <a:gd name="connsiteX4" fmla="*/ 2282721 w 6750991"/>
              <a:gd name="connsiteY4" fmla="*/ 304800 h 304800"/>
              <a:gd name="connsiteX5" fmla="*/ 0 w 6750991"/>
              <a:gd name="connsiteY5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0991" h="304800">
                <a:moveTo>
                  <a:pt x="0" y="0"/>
                </a:moveTo>
                <a:lnTo>
                  <a:pt x="6750991" y="0"/>
                </a:lnTo>
                <a:lnTo>
                  <a:pt x="6574501" y="152400"/>
                </a:lnTo>
                <a:lnTo>
                  <a:pt x="2459211" y="152400"/>
                </a:lnTo>
                <a:lnTo>
                  <a:pt x="2282721" y="304800"/>
                </a:lnTo>
                <a:lnTo>
                  <a:pt x="0" y="304800"/>
                </a:lnTo>
                <a:close/>
              </a:path>
            </a:pathLst>
          </a:custGeom>
          <a:gradFill flip="none" rotWithShape="1">
            <a:gsLst>
              <a:gs pos="0">
                <a:srgbClr val="0072FF">
                  <a:alpha val="80000"/>
                </a:srgbClr>
              </a:gs>
              <a:gs pos="100000">
                <a:srgbClr val="00C6FF">
                  <a:alpha val="8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 18"/>
          <p:cNvSpPr/>
          <p:nvPr userDrawn="1"/>
        </p:nvSpPr>
        <p:spPr>
          <a:xfrm flipV="1">
            <a:off x="0" y="6553200"/>
            <a:ext cx="6750991" cy="304800"/>
          </a:xfrm>
          <a:custGeom>
            <a:avLst/>
            <a:gdLst>
              <a:gd name="connsiteX0" fmla="*/ 0 w 6750991"/>
              <a:gd name="connsiteY0" fmla="*/ 0 h 304800"/>
              <a:gd name="connsiteX1" fmla="*/ 6750991 w 6750991"/>
              <a:gd name="connsiteY1" fmla="*/ 0 h 304800"/>
              <a:gd name="connsiteX2" fmla="*/ 6574501 w 6750991"/>
              <a:gd name="connsiteY2" fmla="*/ 152400 h 304800"/>
              <a:gd name="connsiteX3" fmla="*/ 2459211 w 6750991"/>
              <a:gd name="connsiteY3" fmla="*/ 152400 h 304800"/>
              <a:gd name="connsiteX4" fmla="*/ 2282721 w 6750991"/>
              <a:gd name="connsiteY4" fmla="*/ 304800 h 304800"/>
              <a:gd name="connsiteX5" fmla="*/ 0 w 6750991"/>
              <a:gd name="connsiteY5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0991" h="304800">
                <a:moveTo>
                  <a:pt x="0" y="0"/>
                </a:moveTo>
                <a:lnTo>
                  <a:pt x="6750991" y="0"/>
                </a:lnTo>
                <a:lnTo>
                  <a:pt x="6574501" y="152400"/>
                </a:lnTo>
                <a:lnTo>
                  <a:pt x="2459211" y="152400"/>
                </a:lnTo>
                <a:lnTo>
                  <a:pt x="2282721" y="304800"/>
                </a:lnTo>
                <a:lnTo>
                  <a:pt x="0" y="304800"/>
                </a:lnTo>
                <a:close/>
              </a:path>
            </a:pathLst>
          </a:custGeom>
          <a:gradFill flip="none" rotWithShape="1">
            <a:gsLst>
              <a:gs pos="0">
                <a:srgbClr val="0072FF">
                  <a:alpha val="80000"/>
                </a:srgbClr>
              </a:gs>
              <a:gs pos="100000">
                <a:srgbClr val="00C6FF">
                  <a:alpha val="8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5" name="Picture 34" descr="A picture containing clipart, vector graphics&#10;&#10;Description automatically generated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412638" y="362637"/>
            <a:ext cx="544288" cy="450213"/>
          </a:xfrm>
          <a:prstGeom prst="rect">
            <a:avLst/>
          </a:prstGeom>
        </p:spPr>
      </p:pic>
      <p:sp>
        <p:nvSpPr>
          <p:cNvPr id="37" name="TextBox 36"/>
          <p:cNvSpPr txBox="1"/>
          <p:nvPr userDrawn="1"/>
        </p:nvSpPr>
        <p:spPr>
          <a:xfrm>
            <a:off x="956926" y="326133"/>
            <a:ext cx="399660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>
                <a:gradFill flip="none" rotWithShape="1">
                  <a:gsLst>
                    <a:gs pos="0">
                      <a:srgbClr val="000046"/>
                    </a:gs>
                    <a:gs pos="100000">
                      <a:srgbClr val="1CB5E0"/>
                    </a:gs>
                  </a:gsLst>
                  <a:lin ang="2700000" scaled="1"/>
                  <a:tileRect/>
                </a:gradFill>
                <a:latin typeface="Arial" panose="020B0604020202020204" pitchFamily="34" charset="0"/>
                <a:cs typeface="Arial" panose="020B0604020202020204" pitchFamily="34" charset="0"/>
              </a:rPr>
              <a:t>ĐẠI HỌC QUỐC GIA TP. HỒ CHÍ MINH</a:t>
            </a:r>
            <a:endParaRPr lang="en-US" sz="1400" dirty="0">
              <a:gradFill flip="none" rotWithShape="1">
                <a:gsLst>
                  <a:gs pos="0">
                    <a:srgbClr val="000046"/>
                  </a:gs>
                  <a:gs pos="100000">
                    <a:srgbClr val="1CB5E0"/>
                  </a:gs>
                </a:gsLst>
                <a:lin ang="2700000" scaled="1"/>
                <a:tileRect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>
                <a:gradFill flip="none" rotWithShape="1">
                  <a:gsLst>
                    <a:gs pos="0">
                      <a:srgbClr val="000046"/>
                    </a:gs>
                    <a:gs pos="100000">
                      <a:srgbClr val="1CB5E0"/>
                    </a:gs>
                  </a:gsLst>
                  <a:lin ang="2700000" scaled="1"/>
                  <a:tileRect/>
                </a:gradFill>
                <a:latin typeface="Arial" panose="020B0604020202020204" pitchFamily="34" charset="0"/>
                <a:cs typeface="Arial" panose="020B0604020202020204" pitchFamily="34" charset="0"/>
              </a:rPr>
              <a:t>TRƯỜNG ĐẠI HỌC CÔNG NGHỆ THÔNG TIN</a:t>
            </a:r>
            <a:endParaRPr lang="en-US" sz="1400" b="1" dirty="0">
              <a:gradFill flip="none" rotWithShape="1">
                <a:gsLst>
                  <a:gs pos="0">
                    <a:srgbClr val="000046"/>
                  </a:gs>
                  <a:gs pos="100000">
                    <a:srgbClr val="1CB5E0"/>
                  </a:gs>
                </a:gsLst>
                <a:lin ang="2700000" scaled="1"/>
                <a:tileRect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g tro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Isosceles Triangle 12"/>
          <p:cNvSpPr/>
          <p:nvPr/>
        </p:nvSpPr>
        <p:spPr>
          <a:xfrm rot="10800000" flipH="1" flipV="1">
            <a:off x="11476383" y="6241089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/>
          <p:cNvGrpSpPr/>
          <p:nvPr/>
        </p:nvGrpSpPr>
        <p:grpSpPr>
          <a:xfrm flipH="1" flipV="1">
            <a:off x="9263702" y="5930537"/>
            <a:ext cx="2869771" cy="886519"/>
            <a:chOff x="44879" y="27296"/>
            <a:chExt cx="2869771" cy="886519"/>
          </a:xfrm>
          <a:solidFill>
            <a:srgbClr val="0072FF"/>
          </a:solidFill>
        </p:grpSpPr>
        <p:cxnSp>
          <p:nvCxnSpPr>
            <p:cNvPr id="82" name="Straight Connector 81"/>
            <p:cNvCxnSpPr/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 flipV="1">
              <a:off x="52214" y="654128"/>
              <a:ext cx="0" cy="259687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Oval 68"/>
          <p:cNvSpPr/>
          <p:nvPr/>
        </p:nvSpPr>
        <p:spPr>
          <a:xfrm>
            <a:off x="22186" y="6583140"/>
            <a:ext cx="233916" cy="233916"/>
          </a:xfrm>
          <a:prstGeom prst="ellipse">
            <a:avLst/>
          </a:prstGeom>
          <a:gradFill flip="none" rotWithShape="1">
            <a:gsLst>
              <a:gs pos="0">
                <a:srgbClr val="0072FF"/>
              </a:gs>
              <a:gs pos="99000">
                <a:srgbClr val="00C6F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-2005" y="6566400"/>
            <a:ext cx="291600" cy="291600"/>
          </a:xfrm>
        </p:spPr>
        <p:txBody>
          <a:bodyPr/>
          <a:lstStyle>
            <a:lvl1pPr algn="ctr">
              <a:defRPr lang="en-US" sz="700" kern="120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D8B0B3AC-44A8-D142-AAF6-9A453466E1A4}" type="slidenum">
              <a:rPr lang="en-US" smtClean="0"/>
            </a:fld>
            <a:endParaRPr lang="en-US"/>
          </a:p>
        </p:txBody>
      </p:sp>
      <p:sp>
        <p:nvSpPr>
          <p:cNvPr id="75" name="Isosceles Triangle 12"/>
          <p:cNvSpPr/>
          <p:nvPr/>
        </p:nvSpPr>
        <p:spPr>
          <a:xfrm rot="10800000">
            <a:off x="0" y="0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/>
          <p:cNvGrpSpPr/>
          <p:nvPr/>
        </p:nvGrpSpPr>
        <p:grpSpPr>
          <a:xfrm>
            <a:off x="58527" y="40944"/>
            <a:ext cx="2869771" cy="886519"/>
            <a:chOff x="44879" y="27296"/>
            <a:chExt cx="2869771" cy="886519"/>
          </a:xfrm>
          <a:solidFill>
            <a:srgbClr val="0072FF"/>
          </a:solidFill>
        </p:grpSpPr>
        <p:cxnSp>
          <p:nvCxnSpPr>
            <p:cNvPr id="77" name="Straight Connector 76"/>
            <p:cNvCxnSpPr/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V="1">
              <a:off x="52214" y="654128"/>
              <a:ext cx="0" cy="259687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11589537" y="105878"/>
            <a:ext cx="489307" cy="405155"/>
          </a:xfrm>
          <a:custGeom>
            <a:avLst/>
            <a:gdLst>
              <a:gd name="connsiteX0" fmla="*/ 278290 w 489307"/>
              <a:gd name="connsiteY0" fmla="*/ 349616 h 405155"/>
              <a:gd name="connsiteX1" fmla="*/ 277683 w 489307"/>
              <a:gd name="connsiteY1" fmla="*/ 349811 h 405155"/>
              <a:gd name="connsiteX2" fmla="*/ 277976 w 489307"/>
              <a:gd name="connsiteY2" fmla="*/ 349743 h 405155"/>
              <a:gd name="connsiteX3" fmla="*/ 173116 w 489307"/>
              <a:gd name="connsiteY3" fmla="*/ 214928 h 405155"/>
              <a:gd name="connsiteX4" fmla="*/ 212561 w 489307"/>
              <a:gd name="connsiteY4" fmla="*/ 228062 h 405155"/>
              <a:gd name="connsiteX5" fmla="*/ 214259 w 489307"/>
              <a:gd name="connsiteY5" fmla="*/ 228947 h 405155"/>
              <a:gd name="connsiteX6" fmla="*/ 213316 w 489307"/>
              <a:gd name="connsiteY6" fmla="*/ 229788 h 405155"/>
              <a:gd name="connsiteX7" fmla="*/ 182086 w 489307"/>
              <a:gd name="connsiteY7" fmla="*/ 251026 h 405155"/>
              <a:gd name="connsiteX8" fmla="*/ 179990 w 489307"/>
              <a:gd name="connsiteY8" fmla="*/ 251847 h 405155"/>
              <a:gd name="connsiteX9" fmla="*/ 156055 w 489307"/>
              <a:gd name="connsiteY9" fmla="*/ 251847 h 405155"/>
              <a:gd name="connsiteX10" fmla="*/ 155132 w 489307"/>
              <a:gd name="connsiteY10" fmla="*/ 251658 h 405155"/>
              <a:gd name="connsiteX11" fmla="*/ 155384 w 489307"/>
              <a:gd name="connsiteY11" fmla="*/ 250353 h 405155"/>
              <a:gd name="connsiteX12" fmla="*/ 170328 w 489307"/>
              <a:gd name="connsiteY12" fmla="*/ 216233 h 405155"/>
              <a:gd name="connsiteX13" fmla="*/ 173116 w 489307"/>
              <a:gd name="connsiteY13" fmla="*/ 214928 h 405155"/>
              <a:gd name="connsiteX14" fmla="*/ 277908 w 489307"/>
              <a:gd name="connsiteY14" fmla="*/ 214851 h 405155"/>
              <a:gd name="connsiteX15" fmla="*/ 279966 w 489307"/>
              <a:gd name="connsiteY15" fmla="*/ 215771 h 405155"/>
              <a:gd name="connsiteX16" fmla="*/ 295308 w 489307"/>
              <a:gd name="connsiteY16" fmla="*/ 250795 h 405155"/>
              <a:gd name="connsiteX17" fmla="*/ 295434 w 489307"/>
              <a:gd name="connsiteY17" fmla="*/ 251743 h 405155"/>
              <a:gd name="connsiteX18" fmla="*/ 293925 w 489307"/>
              <a:gd name="connsiteY18" fmla="*/ 251890 h 405155"/>
              <a:gd name="connsiteX19" fmla="*/ 270870 w 489307"/>
              <a:gd name="connsiteY19" fmla="*/ 251890 h 405155"/>
              <a:gd name="connsiteX20" fmla="*/ 268250 w 489307"/>
              <a:gd name="connsiteY20" fmla="*/ 250964 h 405155"/>
              <a:gd name="connsiteX21" fmla="*/ 237502 w 489307"/>
              <a:gd name="connsiteY21" fmla="*/ 230042 h 405155"/>
              <a:gd name="connsiteX22" fmla="*/ 236245 w 489307"/>
              <a:gd name="connsiteY22" fmla="*/ 229179 h 405155"/>
              <a:gd name="connsiteX23" fmla="*/ 237251 w 489307"/>
              <a:gd name="connsiteY23" fmla="*/ 228400 h 405155"/>
              <a:gd name="connsiteX24" fmla="*/ 277870 w 489307"/>
              <a:gd name="connsiteY24" fmla="*/ 214866 h 405155"/>
              <a:gd name="connsiteX25" fmla="*/ 277908 w 489307"/>
              <a:gd name="connsiteY25" fmla="*/ 214851 h 405155"/>
              <a:gd name="connsiteX26" fmla="*/ 151422 w 489307"/>
              <a:gd name="connsiteY26" fmla="*/ 211056 h 405155"/>
              <a:gd name="connsiteX27" fmla="*/ 161566 w 489307"/>
              <a:gd name="connsiteY27" fmla="*/ 212550 h 405155"/>
              <a:gd name="connsiteX28" fmla="*/ 154797 w 489307"/>
              <a:gd name="connsiteY28" fmla="*/ 226084 h 405155"/>
              <a:gd name="connsiteX29" fmla="*/ 148886 w 489307"/>
              <a:gd name="connsiteY29" fmla="*/ 239639 h 405155"/>
              <a:gd name="connsiteX30" fmla="*/ 148530 w 489307"/>
              <a:gd name="connsiteY30" fmla="*/ 235429 h 405155"/>
              <a:gd name="connsiteX31" fmla="*/ 149641 w 489307"/>
              <a:gd name="connsiteY31" fmla="*/ 212529 h 405155"/>
              <a:gd name="connsiteX32" fmla="*/ 151422 w 489307"/>
              <a:gd name="connsiteY32" fmla="*/ 211056 h 405155"/>
              <a:gd name="connsiteX33" fmla="*/ 299584 w 489307"/>
              <a:gd name="connsiteY33" fmla="*/ 210929 h 405155"/>
              <a:gd name="connsiteX34" fmla="*/ 300800 w 489307"/>
              <a:gd name="connsiteY34" fmla="*/ 212003 h 405155"/>
              <a:gd name="connsiteX35" fmla="*/ 301680 w 489307"/>
              <a:gd name="connsiteY35" fmla="*/ 219980 h 405155"/>
              <a:gd name="connsiteX36" fmla="*/ 301701 w 489307"/>
              <a:gd name="connsiteY36" fmla="*/ 238566 h 405155"/>
              <a:gd name="connsiteX37" fmla="*/ 301701 w 489307"/>
              <a:gd name="connsiteY37" fmla="*/ 239871 h 405155"/>
              <a:gd name="connsiteX38" fmla="*/ 301093 w 489307"/>
              <a:gd name="connsiteY38" fmla="*/ 238923 h 405155"/>
              <a:gd name="connsiteX39" fmla="*/ 289000 w 489307"/>
              <a:gd name="connsiteY39" fmla="*/ 212634 h 405155"/>
              <a:gd name="connsiteX40" fmla="*/ 299584 w 489307"/>
              <a:gd name="connsiteY40" fmla="*/ 210929 h 405155"/>
              <a:gd name="connsiteX41" fmla="*/ 112605 w 489307"/>
              <a:gd name="connsiteY41" fmla="*/ 209436 h 405155"/>
              <a:gd name="connsiteX42" fmla="*/ 139224 w 489307"/>
              <a:gd name="connsiteY42" fmla="*/ 209814 h 405155"/>
              <a:gd name="connsiteX43" fmla="*/ 140397 w 489307"/>
              <a:gd name="connsiteY43" fmla="*/ 211204 h 405155"/>
              <a:gd name="connsiteX44" fmla="*/ 139475 w 489307"/>
              <a:gd name="connsiteY44" fmla="*/ 220970 h 405155"/>
              <a:gd name="connsiteX45" fmla="*/ 139454 w 489307"/>
              <a:gd name="connsiteY45" fmla="*/ 239808 h 405155"/>
              <a:gd name="connsiteX46" fmla="*/ 140670 w 489307"/>
              <a:gd name="connsiteY46" fmla="*/ 251616 h 405155"/>
              <a:gd name="connsiteX47" fmla="*/ 139077 w 489307"/>
              <a:gd name="connsiteY47" fmla="*/ 251869 h 405155"/>
              <a:gd name="connsiteX48" fmla="*/ 116671 w 489307"/>
              <a:gd name="connsiteY48" fmla="*/ 251869 h 405155"/>
              <a:gd name="connsiteX49" fmla="*/ 114156 w 489307"/>
              <a:gd name="connsiteY49" fmla="*/ 250564 h 405155"/>
              <a:gd name="connsiteX50" fmla="*/ 110174 w 489307"/>
              <a:gd name="connsiteY50" fmla="*/ 211140 h 405155"/>
              <a:gd name="connsiteX51" fmla="*/ 112605 w 489307"/>
              <a:gd name="connsiteY51" fmla="*/ 209436 h 405155"/>
              <a:gd name="connsiteX52" fmla="*/ 337584 w 489307"/>
              <a:gd name="connsiteY52" fmla="*/ 209372 h 405155"/>
              <a:gd name="connsiteX53" fmla="*/ 340539 w 489307"/>
              <a:gd name="connsiteY53" fmla="*/ 211477 h 405155"/>
              <a:gd name="connsiteX54" fmla="*/ 336348 w 489307"/>
              <a:gd name="connsiteY54" fmla="*/ 250542 h 405155"/>
              <a:gd name="connsiteX55" fmla="*/ 334252 w 489307"/>
              <a:gd name="connsiteY55" fmla="*/ 251847 h 405155"/>
              <a:gd name="connsiteX56" fmla="*/ 311070 w 489307"/>
              <a:gd name="connsiteY56" fmla="*/ 251847 h 405155"/>
              <a:gd name="connsiteX57" fmla="*/ 309918 w 489307"/>
              <a:gd name="connsiteY57" fmla="*/ 251574 h 405155"/>
              <a:gd name="connsiteX58" fmla="*/ 310735 w 489307"/>
              <a:gd name="connsiteY58" fmla="*/ 244038 h 405155"/>
              <a:gd name="connsiteX59" fmla="*/ 311154 w 489307"/>
              <a:gd name="connsiteY59" fmla="*/ 222274 h 405155"/>
              <a:gd name="connsiteX60" fmla="*/ 310169 w 489307"/>
              <a:gd name="connsiteY60" fmla="*/ 211350 h 405155"/>
              <a:gd name="connsiteX61" fmla="*/ 311343 w 489307"/>
              <a:gd name="connsiteY61" fmla="*/ 209814 h 405155"/>
              <a:gd name="connsiteX62" fmla="*/ 337584 w 489307"/>
              <a:gd name="connsiteY62" fmla="*/ 209372 h 405155"/>
              <a:gd name="connsiteX63" fmla="*/ 223837 w 489307"/>
              <a:gd name="connsiteY63" fmla="*/ 156099 h 405155"/>
              <a:gd name="connsiteX64" fmla="*/ 226772 w 489307"/>
              <a:gd name="connsiteY64" fmla="*/ 156099 h 405155"/>
              <a:gd name="connsiteX65" fmla="*/ 273260 w 489307"/>
              <a:gd name="connsiteY65" fmla="*/ 204805 h 405155"/>
              <a:gd name="connsiteX66" fmla="*/ 273909 w 489307"/>
              <a:gd name="connsiteY66" fmla="*/ 205920 h 405155"/>
              <a:gd name="connsiteX67" fmla="*/ 270220 w 489307"/>
              <a:gd name="connsiteY67" fmla="*/ 206888 h 405155"/>
              <a:gd name="connsiteX68" fmla="*/ 226667 w 489307"/>
              <a:gd name="connsiteY68" fmla="*/ 222843 h 405155"/>
              <a:gd name="connsiteX69" fmla="*/ 224005 w 489307"/>
              <a:gd name="connsiteY69" fmla="*/ 222843 h 405155"/>
              <a:gd name="connsiteX70" fmla="*/ 177664 w 489307"/>
              <a:gd name="connsiteY70" fmla="*/ 206173 h 405155"/>
              <a:gd name="connsiteX71" fmla="*/ 177014 w 489307"/>
              <a:gd name="connsiteY71" fmla="*/ 205899 h 405155"/>
              <a:gd name="connsiteX72" fmla="*/ 177433 w 489307"/>
              <a:gd name="connsiteY72" fmla="*/ 204636 h 405155"/>
              <a:gd name="connsiteX73" fmla="*/ 223837 w 489307"/>
              <a:gd name="connsiteY73" fmla="*/ 156099 h 405155"/>
              <a:gd name="connsiteX74" fmla="*/ 190281 w 489307"/>
              <a:gd name="connsiteY74" fmla="*/ 135577 h 405155"/>
              <a:gd name="connsiteX75" fmla="*/ 215432 w 489307"/>
              <a:gd name="connsiteY75" fmla="*/ 148542 h 405155"/>
              <a:gd name="connsiteX76" fmla="*/ 216732 w 489307"/>
              <a:gd name="connsiteY76" fmla="*/ 149426 h 405155"/>
              <a:gd name="connsiteX77" fmla="*/ 209459 w 489307"/>
              <a:gd name="connsiteY77" fmla="*/ 155194 h 405155"/>
              <a:gd name="connsiteX78" fmla="*/ 168022 w 489307"/>
              <a:gd name="connsiteY78" fmla="*/ 201921 h 405155"/>
              <a:gd name="connsiteX79" fmla="*/ 164501 w 489307"/>
              <a:gd name="connsiteY79" fmla="*/ 203457 h 405155"/>
              <a:gd name="connsiteX80" fmla="*/ 153539 w 489307"/>
              <a:gd name="connsiteY80" fmla="*/ 201626 h 405155"/>
              <a:gd name="connsiteX81" fmla="*/ 152051 w 489307"/>
              <a:gd name="connsiteY81" fmla="*/ 199521 h 405155"/>
              <a:gd name="connsiteX82" fmla="*/ 158779 w 489307"/>
              <a:gd name="connsiteY82" fmla="*/ 178683 h 405155"/>
              <a:gd name="connsiteX83" fmla="*/ 186969 w 489307"/>
              <a:gd name="connsiteY83" fmla="*/ 136271 h 405155"/>
              <a:gd name="connsiteX84" fmla="*/ 190281 w 489307"/>
              <a:gd name="connsiteY84" fmla="*/ 135577 h 405155"/>
              <a:gd name="connsiteX85" fmla="*/ 260223 w 489307"/>
              <a:gd name="connsiteY85" fmla="*/ 135514 h 405155"/>
              <a:gd name="connsiteX86" fmla="*/ 263555 w 489307"/>
              <a:gd name="connsiteY86" fmla="*/ 136146 h 405155"/>
              <a:gd name="connsiteX87" fmla="*/ 297090 w 489307"/>
              <a:gd name="connsiteY87" fmla="*/ 194239 h 405155"/>
              <a:gd name="connsiteX88" fmla="*/ 298536 w 489307"/>
              <a:gd name="connsiteY88" fmla="*/ 199943 h 405155"/>
              <a:gd name="connsiteX89" fmla="*/ 297384 w 489307"/>
              <a:gd name="connsiteY89" fmla="*/ 201479 h 405155"/>
              <a:gd name="connsiteX90" fmla="*/ 285101 w 489307"/>
              <a:gd name="connsiteY90" fmla="*/ 203584 h 405155"/>
              <a:gd name="connsiteX91" fmla="*/ 283006 w 489307"/>
              <a:gd name="connsiteY91" fmla="*/ 202616 h 405155"/>
              <a:gd name="connsiteX92" fmla="*/ 265945 w 489307"/>
              <a:gd name="connsiteY92" fmla="*/ 179463 h 405155"/>
              <a:gd name="connsiteX93" fmla="*/ 236119 w 489307"/>
              <a:gd name="connsiteY93" fmla="*/ 151174 h 405155"/>
              <a:gd name="connsiteX94" fmla="*/ 233793 w 489307"/>
              <a:gd name="connsiteY94" fmla="*/ 149364 h 405155"/>
              <a:gd name="connsiteX95" fmla="*/ 240081 w 489307"/>
              <a:gd name="connsiteY95" fmla="*/ 145512 h 405155"/>
              <a:gd name="connsiteX96" fmla="*/ 260223 w 489307"/>
              <a:gd name="connsiteY96" fmla="*/ 135514 h 405155"/>
              <a:gd name="connsiteX97" fmla="*/ 322955 w 489307"/>
              <a:gd name="connsiteY97" fmla="*/ 47469 h 405155"/>
              <a:gd name="connsiteX98" fmla="*/ 256303 w 489307"/>
              <a:gd name="connsiteY98" fmla="*/ 72727 h 405155"/>
              <a:gd name="connsiteX99" fmla="*/ 223376 w 489307"/>
              <a:gd name="connsiteY99" fmla="*/ 89060 h 405155"/>
              <a:gd name="connsiteX100" fmla="*/ 150144 w 489307"/>
              <a:gd name="connsiteY100" fmla="*/ 139302 h 405155"/>
              <a:gd name="connsiteX101" fmla="*/ 74334 w 489307"/>
              <a:gd name="connsiteY101" fmla="*/ 225979 h 405155"/>
              <a:gd name="connsiteX102" fmla="*/ 54045 w 489307"/>
              <a:gd name="connsiteY102" fmla="*/ 268560 h 405155"/>
              <a:gd name="connsiteX103" fmla="*/ 49622 w 489307"/>
              <a:gd name="connsiteY103" fmla="*/ 303815 h 405155"/>
              <a:gd name="connsiteX104" fmla="*/ 64126 w 489307"/>
              <a:gd name="connsiteY104" fmla="*/ 342860 h 405155"/>
              <a:gd name="connsiteX105" fmla="*/ 84583 w 489307"/>
              <a:gd name="connsiteY105" fmla="*/ 360077 h 405155"/>
              <a:gd name="connsiteX106" fmla="*/ 132517 w 489307"/>
              <a:gd name="connsiteY106" fmla="*/ 374811 h 405155"/>
              <a:gd name="connsiteX107" fmla="*/ 156222 w 489307"/>
              <a:gd name="connsiteY107" fmla="*/ 375422 h 405155"/>
              <a:gd name="connsiteX108" fmla="*/ 191979 w 489307"/>
              <a:gd name="connsiteY108" fmla="*/ 371359 h 405155"/>
              <a:gd name="connsiteX109" fmla="*/ 244000 w 489307"/>
              <a:gd name="connsiteY109" fmla="*/ 360604 h 405155"/>
              <a:gd name="connsiteX110" fmla="*/ 277680 w 489307"/>
              <a:gd name="connsiteY110" fmla="*/ 349812 h 405155"/>
              <a:gd name="connsiteX111" fmla="*/ 247375 w 489307"/>
              <a:gd name="connsiteY111" fmla="*/ 356815 h 405155"/>
              <a:gd name="connsiteX112" fmla="*/ 217172 w 489307"/>
              <a:gd name="connsiteY112" fmla="*/ 358057 h 405155"/>
              <a:gd name="connsiteX113" fmla="*/ 156138 w 489307"/>
              <a:gd name="connsiteY113" fmla="*/ 343323 h 405155"/>
              <a:gd name="connsiteX114" fmla="*/ 85065 w 489307"/>
              <a:gd name="connsiteY114" fmla="*/ 284051 h 405155"/>
              <a:gd name="connsiteX115" fmla="*/ 84499 w 489307"/>
              <a:gd name="connsiteY115" fmla="*/ 283251 h 405155"/>
              <a:gd name="connsiteX116" fmla="*/ 85798 w 489307"/>
              <a:gd name="connsiteY116" fmla="*/ 280768 h 405155"/>
              <a:gd name="connsiteX117" fmla="*/ 122226 w 489307"/>
              <a:gd name="connsiteY117" fmla="*/ 280768 h 405155"/>
              <a:gd name="connsiteX118" fmla="*/ 125831 w 489307"/>
              <a:gd name="connsiteY118" fmla="*/ 282704 h 405155"/>
              <a:gd name="connsiteX119" fmla="*/ 152407 w 489307"/>
              <a:gd name="connsiteY119" fmla="*/ 304173 h 405155"/>
              <a:gd name="connsiteX120" fmla="*/ 206902 w 489307"/>
              <a:gd name="connsiteY120" fmla="*/ 323811 h 405155"/>
              <a:gd name="connsiteX121" fmla="*/ 196548 w 489307"/>
              <a:gd name="connsiteY121" fmla="*/ 316002 h 405155"/>
              <a:gd name="connsiteX122" fmla="*/ 167393 w 489307"/>
              <a:gd name="connsiteY122" fmla="*/ 293965 h 405155"/>
              <a:gd name="connsiteX123" fmla="*/ 127571 w 489307"/>
              <a:gd name="connsiteY123" fmla="*/ 263740 h 405155"/>
              <a:gd name="connsiteX124" fmla="*/ 125789 w 489307"/>
              <a:gd name="connsiteY124" fmla="*/ 261466 h 405155"/>
              <a:gd name="connsiteX125" fmla="*/ 128472 w 489307"/>
              <a:gd name="connsiteY125" fmla="*/ 260666 h 405155"/>
              <a:gd name="connsiteX126" fmla="*/ 174289 w 489307"/>
              <a:gd name="connsiteY126" fmla="*/ 260666 h 405155"/>
              <a:gd name="connsiteX127" fmla="*/ 179110 w 489307"/>
              <a:gd name="connsiteY127" fmla="*/ 263171 h 405155"/>
              <a:gd name="connsiteX128" fmla="*/ 223795 w 489307"/>
              <a:gd name="connsiteY128" fmla="*/ 323369 h 405155"/>
              <a:gd name="connsiteX129" fmla="*/ 226772 w 489307"/>
              <a:gd name="connsiteY129" fmla="*/ 323369 h 405155"/>
              <a:gd name="connsiteX130" fmla="*/ 270954 w 489307"/>
              <a:gd name="connsiteY130" fmla="*/ 263929 h 405155"/>
              <a:gd name="connsiteX131" fmla="*/ 277074 w 489307"/>
              <a:gd name="connsiteY131" fmla="*/ 260814 h 405155"/>
              <a:gd name="connsiteX132" fmla="*/ 321928 w 489307"/>
              <a:gd name="connsiteY132" fmla="*/ 260814 h 405155"/>
              <a:gd name="connsiteX133" fmla="*/ 324799 w 489307"/>
              <a:gd name="connsiteY133" fmla="*/ 261614 h 405155"/>
              <a:gd name="connsiteX134" fmla="*/ 322934 w 489307"/>
              <a:gd name="connsiteY134" fmla="*/ 263824 h 405155"/>
              <a:gd name="connsiteX135" fmla="*/ 269298 w 489307"/>
              <a:gd name="connsiteY135" fmla="*/ 304447 h 405155"/>
              <a:gd name="connsiteX136" fmla="*/ 244650 w 489307"/>
              <a:gd name="connsiteY136" fmla="*/ 323159 h 405155"/>
              <a:gd name="connsiteX137" fmla="*/ 243916 w 489307"/>
              <a:gd name="connsiteY137" fmla="*/ 323895 h 405155"/>
              <a:gd name="connsiteX138" fmla="*/ 310442 w 489307"/>
              <a:gd name="connsiteY138" fmla="*/ 295565 h 405155"/>
              <a:gd name="connsiteX139" fmla="*/ 325449 w 489307"/>
              <a:gd name="connsiteY139" fmla="*/ 281883 h 405155"/>
              <a:gd name="connsiteX140" fmla="*/ 328614 w 489307"/>
              <a:gd name="connsiteY140" fmla="*/ 280831 h 405155"/>
              <a:gd name="connsiteX141" fmla="*/ 355861 w 489307"/>
              <a:gd name="connsiteY141" fmla="*/ 280831 h 405155"/>
              <a:gd name="connsiteX142" fmla="*/ 360912 w 489307"/>
              <a:gd name="connsiteY142" fmla="*/ 278158 h 405155"/>
              <a:gd name="connsiteX143" fmla="*/ 384491 w 489307"/>
              <a:gd name="connsiteY143" fmla="*/ 226737 h 405155"/>
              <a:gd name="connsiteX144" fmla="*/ 389983 w 489307"/>
              <a:gd name="connsiteY144" fmla="*/ 194491 h 405155"/>
              <a:gd name="connsiteX145" fmla="*/ 390507 w 489307"/>
              <a:gd name="connsiteY145" fmla="*/ 181862 h 405155"/>
              <a:gd name="connsiteX146" fmla="*/ 388159 w 489307"/>
              <a:gd name="connsiteY146" fmla="*/ 153173 h 405155"/>
              <a:gd name="connsiteX147" fmla="*/ 371664 w 489307"/>
              <a:gd name="connsiteY147" fmla="*/ 103183 h 405155"/>
              <a:gd name="connsiteX148" fmla="*/ 350893 w 489307"/>
              <a:gd name="connsiteY148" fmla="*/ 71611 h 405155"/>
              <a:gd name="connsiteX149" fmla="*/ 327146 w 489307"/>
              <a:gd name="connsiteY149" fmla="*/ 48289 h 405155"/>
              <a:gd name="connsiteX150" fmla="*/ 322955 w 489307"/>
              <a:gd name="connsiteY150" fmla="*/ 47469 h 405155"/>
              <a:gd name="connsiteX151" fmla="*/ 279044 w 489307"/>
              <a:gd name="connsiteY151" fmla="*/ 15391 h 405155"/>
              <a:gd name="connsiteX152" fmla="*/ 282356 w 489307"/>
              <a:gd name="connsiteY152" fmla="*/ 15391 h 405155"/>
              <a:gd name="connsiteX153" fmla="*/ 288790 w 489307"/>
              <a:gd name="connsiteY153" fmla="*/ 17896 h 405155"/>
              <a:gd name="connsiteX154" fmla="*/ 289650 w 489307"/>
              <a:gd name="connsiteY154" fmla="*/ 18380 h 405155"/>
              <a:gd name="connsiteX155" fmla="*/ 265211 w 489307"/>
              <a:gd name="connsiteY155" fmla="*/ 26947 h 405155"/>
              <a:gd name="connsiteX156" fmla="*/ 241422 w 489307"/>
              <a:gd name="connsiteY156" fmla="*/ 36755 h 405155"/>
              <a:gd name="connsiteX157" fmla="*/ 218115 w 489307"/>
              <a:gd name="connsiteY157" fmla="*/ 47742 h 405155"/>
              <a:gd name="connsiteX158" fmla="*/ 195332 w 489307"/>
              <a:gd name="connsiteY158" fmla="*/ 59845 h 405155"/>
              <a:gd name="connsiteX159" fmla="*/ 173094 w 489307"/>
              <a:gd name="connsiteY159" fmla="*/ 73000 h 405155"/>
              <a:gd name="connsiteX160" fmla="*/ 151443 w 489307"/>
              <a:gd name="connsiteY160" fmla="*/ 87124 h 405155"/>
              <a:gd name="connsiteX161" fmla="*/ 130483 w 489307"/>
              <a:gd name="connsiteY161" fmla="*/ 102236 h 405155"/>
              <a:gd name="connsiteX162" fmla="*/ 110153 w 489307"/>
              <a:gd name="connsiteY162" fmla="*/ 118296 h 405155"/>
              <a:gd name="connsiteX163" fmla="*/ 90577 w 489307"/>
              <a:gd name="connsiteY163" fmla="*/ 135303 h 405155"/>
              <a:gd name="connsiteX164" fmla="*/ 71818 w 489307"/>
              <a:gd name="connsiteY164" fmla="*/ 153278 h 405155"/>
              <a:gd name="connsiteX165" fmla="*/ 53814 w 489307"/>
              <a:gd name="connsiteY165" fmla="*/ 172474 h 405155"/>
              <a:gd name="connsiteX166" fmla="*/ 53940 w 489307"/>
              <a:gd name="connsiteY166" fmla="*/ 167612 h 405155"/>
              <a:gd name="connsiteX167" fmla="*/ 58131 w 489307"/>
              <a:gd name="connsiteY167" fmla="*/ 158456 h 405155"/>
              <a:gd name="connsiteX168" fmla="*/ 132244 w 489307"/>
              <a:gd name="connsiteY168" fmla="*/ 93206 h 405155"/>
              <a:gd name="connsiteX169" fmla="*/ 209710 w 489307"/>
              <a:gd name="connsiteY169" fmla="*/ 45174 h 405155"/>
              <a:gd name="connsiteX170" fmla="*/ 279044 w 489307"/>
              <a:gd name="connsiteY170" fmla="*/ 15391 h 405155"/>
              <a:gd name="connsiteX171" fmla="*/ 261648 w 489307"/>
              <a:gd name="connsiteY171" fmla="*/ 9456 h 405155"/>
              <a:gd name="connsiteX172" fmla="*/ 268900 w 489307"/>
              <a:gd name="connsiteY172" fmla="*/ 11287 h 405155"/>
              <a:gd name="connsiteX173" fmla="*/ 269382 w 489307"/>
              <a:gd name="connsiteY173" fmla="*/ 11519 h 405155"/>
              <a:gd name="connsiteX174" fmla="*/ 267852 w 489307"/>
              <a:gd name="connsiteY174" fmla="*/ 12298 h 405155"/>
              <a:gd name="connsiteX175" fmla="*/ 193593 w 489307"/>
              <a:gd name="connsiteY175" fmla="*/ 46227 h 405155"/>
              <a:gd name="connsiteX176" fmla="*/ 147880 w 489307"/>
              <a:gd name="connsiteY176" fmla="*/ 74180 h 405155"/>
              <a:gd name="connsiteX177" fmla="*/ 99422 w 489307"/>
              <a:gd name="connsiteY177" fmla="*/ 110656 h 405155"/>
              <a:gd name="connsiteX178" fmla="*/ 73180 w 489307"/>
              <a:gd name="connsiteY178" fmla="*/ 134167 h 405155"/>
              <a:gd name="connsiteX179" fmla="*/ 56853 w 489307"/>
              <a:gd name="connsiteY179" fmla="*/ 150479 h 405155"/>
              <a:gd name="connsiteX180" fmla="*/ 56371 w 489307"/>
              <a:gd name="connsiteY180" fmla="*/ 150985 h 405155"/>
              <a:gd name="connsiteX181" fmla="*/ 56057 w 489307"/>
              <a:gd name="connsiteY181" fmla="*/ 150458 h 405155"/>
              <a:gd name="connsiteX182" fmla="*/ 56413 w 489307"/>
              <a:gd name="connsiteY182" fmla="*/ 149217 h 405155"/>
              <a:gd name="connsiteX183" fmla="*/ 58132 w 489307"/>
              <a:gd name="connsiteY183" fmla="*/ 140797 h 405155"/>
              <a:gd name="connsiteX184" fmla="*/ 59368 w 489307"/>
              <a:gd name="connsiteY184" fmla="*/ 139071 h 405155"/>
              <a:gd name="connsiteX185" fmla="*/ 82151 w 489307"/>
              <a:gd name="connsiteY185" fmla="*/ 117476 h 405155"/>
              <a:gd name="connsiteX186" fmla="*/ 144254 w 489307"/>
              <a:gd name="connsiteY186" fmla="*/ 69191 h 405155"/>
              <a:gd name="connsiteX187" fmla="*/ 202940 w 489307"/>
              <a:gd name="connsiteY187" fmla="*/ 34188 h 405155"/>
              <a:gd name="connsiteX188" fmla="*/ 256660 w 489307"/>
              <a:gd name="connsiteY188" fmla="*/ 9835 h 405155"/>
              <a:gd name="connsiteX189" fmla="*/ 261648 w 489307"/>
              <a:gd name="connsiteY189" fmla="*/ 9456 h 405155"/>
              <a:gd name="connsiteX190" fmla="*/ 245404 w 489307"/>
              <a:gd name="connsiteY190" fmla="*/ 6677 h 405155"/>
              <a:gd name="connsiteX191" fmla="*/ 246033 w 489307"/>
              <a:gd name="connsiteY191" fmla="*/ 6825 h 405155"/>
              <a:gd name="connsiteX192" fmla="*/ 245027 w 489307"/>
              <a:gd name="connsiteY192" fmla="*/ 7393 h 405155"/>
              <a:gd name="connsiteX193" fmla="*/ 220064 w 489307"/>
              <a:gd name="connsiteY193" fmla="*/ 18401 h 405155"/>
              <a:gd name="connsiteX194" fmla="*/ 172905 w 489307"/>
              <a:gd name="connsiteY194" fmla="*/ 43301 h 405155"/>
              <a:gd name="connsiteX195" fmla="*/ 100071 w 489307"/>
              <a:gd name="connsiteY195" fmla="*/ 93691 h 405155"/>
              <a:gd name="connsiteX196" fmla="*/ 65572 w 489307"/>
              <a:gd name="connsiteY196" fmla="*/ 123916 h 405155"/>
              <a:gd name="connsiteX197" fmla="*/ 62407 w 489307"/>
              <a:gd name="connsiteY197" fmla="*/ 126842 h 405155"/>
              <a:gd name="connsiteX198" fmla="*/ 82507 w 489307"/>
              <a:gd name="connsiteY198" fmla="*/ 83546 h 405155"/>
              <a:gd name="connsiteX199" fmla="*/ 113695 w 489307"/>
              <a:gd name="connsiteY199" fmla="*/ 47574 h 405155"/>
              <a:gd name="connsiteX200" fmla="*/ 153518 w 489307"/>
              <a:gd name="connsiteY200" fmla="*/ 21538 h 405155"/>
              <a:gd name="connsiteX201" fmla="*/ 198455 w 489307"/>
              <a:gd name="connsiteY201" fmla="*/ 7561 h 405155"/>
              <a:gd name="connsiteX202" fmla="*/ 245404 w 489307"/>
              <a:gd name="connsiteY202" fmla="*/ 6677 h 405155"/>
              <a:gd name="connsiteX203" fmla="*/ 416266 w 489307"/>
              <a:gd name="connsiteY203" fmla="*/ 131 h 405155"/>
              <a:gd name="connsiteX204" fmla="*/ 443052 w 489307"/>
              <a:gd name="connsiteY204" fmla="*/ 28862 h 405155"/>
              <a:gd name="connsiteX205" fmla="*/ 444980 w 489307"/>
              <a:gd name="connsiteY205" fmla="*/ 31724 h 405155"/>
              <a:gd name="connsiteX206" fmla="*/ 468036 w 489307"/>
              <a:gd name="connsiteY206" fmla="*/ 47384 h 405155"/>
              <a:gd name="connsiteX207" fmla="*/ 487277 w 489307"/>
              <a:gd name="connsiteY207" fmla="*/ 82451 h 405155"/>
              <a:gd name="connsiteX208" fmla="*/ 488932 w 489307"/>
              <a:gd name="connsiteY208" fmla="*/ 110150 h 405155"/>
              <a:gd name="connsiteX209" fmla="*/ 480444 w 489307"/>
              <a:gd name="connsiteY209" fmla="*/ 147869 h 405155"/>
              <a:gd name="connsiteX210" fmla="*/ 460470 w 489307"/>
              <a:gd name="connsiteY210" fmla="*/ 189123 h 405155"/>
              <a:gd name="connsiteX211" fmla="*/ 438462 w 489307"/>
              <a:gd name="connsiteY211" fmla="*/ 221012 h 405155"/>
              <a:gd name="connsiteX212" fmla="*/ 437561 w 489307"/>
              <a:gd name="connsiteY212" fmla="*/ 222022 h 405155"/>
              <a:gd name="connsiteX213" fmla="*/ 434333 w 489307"/>
              <a:gd name="connsiteY213" fmla="*/ 226232 h 405155"/>
              <a:gd name="connsiteX214" fmla="*/ 433180 w 489307"/>
              <a:gd name="connsiteY214" fmla="*/ 227789 h 405155"/>
              <a:gd name="connsiteX215" fmla="*/ 431692 w 489307"/>
              <a:gd name="connsiteY215" fmla="*/ 229473 h 405155"/>
              <a:gd name="connsiteX216" fmla="*/ 430539 w 489307"/>
              <a:gd name="connsiteY216" fmla="*/ 230799 h 405155"/>
              <a:gd name="connsiteX217" fmla="*/ 431671 w 489307"/>
              <a:gd name="connsiteY217" fmla="*/ 228989 h 405155"/>
              <a:gd name="connsiteX218" fmla="*/ 432803 w 489307"/>
              <a:gd name="connsiteY218" fmla="*/ 227389 h 405155"/>
              <a:gd name="connsiteX219" fmla="*/ 433935 w 489307"/>
              <a:gd name="connsiteY219" fmla="*/ 225789 h 405155"/>
              <a:gd name="connsiteX220" fmla="*/ 437058 w 489307"/>
              <a:gd name="connsiteY220" fmla="*/ 221159 h 405155"/>
              <a:gd name="connsiteX221" fmla="*/ 445945 w 489307"/>
              <a:gd name="connsiteY221" fmla="*/ 207183 h 405155"/>
              <a:gd name="connsiteX222" fmla="*/ 466715 w 489307"/>
              <a:gd name="connsiteY222" fmla="*/ 168496 h 405155"/>
              <a:gd name="connsiteX223" fmla="*/ 477866 w 489307"/>
              <a:gd name="connsiteY223" fmla="*/ 134819 h 405155"/>
              <a:gd name="connsiteX224" fmla="*/ 479962 w 489307"/>
              <a:gd name="connsiteY224" fmla="*/ 109835 h 405155"/>
              <a:gd name="connsiteX225" fmla="*/ 472312 w 489307"/>
              <a:gd name="connsiteY225" fmla="*/ 76852 h 405155"/>
              <a:gd name="connsiteX226" fmla="*/ 448858 w 489307"/>
              <a:gd name="connsiteY226" fmla="*/ 50584 h 405155"/>
              <a:gd name="connsiteX227" fmla="*/ 440831 w 489307"/>
              <a:gd name="connsiteY227" fmla="*/ 45995 h 405155"/>
              <a:gd name="connsiteX228" fmla="*/ 438462 w 489307"/>
              <a:gd name="connsiteY228" fmla="*/ 46732 h 405155"/>
              <a:gd name="connsiteX229" fmla="*/ 419955 w 489307"/>
              <a:gd name="connsiteY229" fmla="*/ 59719 h 405155"/>
              <a:gd name="connsiteX230" fmla="*/ 385057 w 489307"/>
              <a:gd name="connsiteY230" fmla="*/ 37534 h 405155"/>
              <a:gd name="connsiteX231" fmla="*/ 383087 w 489307"/>
              <a:gd name="connsiteY231" fmla="*/ 36039 h 405155"/>
              <a:gd name="connsiteX232" fmla="*/ 358166 w 489307"/>
              <a:gd name="connsiteY232" fmla="*/ 38965 h 405155"/>
              <a:gd name="connsiteX233" fmla="*/ 333707 w 489307"/>
              <a:gd name="connsiteY233" fmla="*/ 43575 h 405155"/>
              <a:gd name="connsiteX234" fmla="*/ 332910 w 489307"/>
              <a:gd name="connsiteY234" fmla="*/ 44038 h 405155"/>
              <a:gd name="connsiteX235" fmla="*/ 334105 w 489307"/>
              <a:gd name="connsiteY235" fmla="*/ 45280 h 405155"/>
              <a:gd name="connsiteX236" fmla="*/ 379210 w 489307"/>
              <a:gd name="connsiteY236" fmla="*/ 103499 h 405155"/>
              <a:gd name="connsiteX237" fmla="*/ 394845 w 489307"/>
              <a:gd name="connsiteY237" fmla="*/ 153383 h 405155"/>
              <a:gd name="connsiteX238" fmla="*/ 396774 w 489307"/>
              <a:gd name="connsiteY238" fmla="*/ 191270 h 405155"/>
              <a:gd name="connsiteX239" fmla="*/ 370344 w 489307"/>
              <a:gd name="connsiteY239" fmla="*/ 275758 h 405155"/>
              <a:gd name="connsiteX240" fmla="*/ 334063 w 489307"/>
              <a:gd name="connsiteY240" fmla="*/ 317686 h 405155"/>
              <a:gd name="connsiteX241" fmla="*/ 319098 w 489307"/>
              <a:gd name="connsiteY241" fmla="*/ 328968 h 405155"/>
              <a:gd name="connsiteX242" fmla="*/ 313670 w 489307"/>
              <a:gd name="connsiteY242" fmla="*/ 332252 h 405155"/>
              <a:gd name="connsiteX243" fmla="*/ 312873 w 489307"/>
              <a:gd name="connsiteY243" fmla="*/ 333304 h 405155"/>
              <a:gd name="connsiteX244" fmla="*/ 307549 w 489307"/>
              <a:gd name="connsiteY244" fmla="*/ 336630 h 405155"/>
              <a:gd name="connsiteX245" fmla="*/ 304846 w 489307"/>
              <a:gd name="connsiteY245" fmla="*/ 338166 h 405155"/>
              <a:gd name="connsiteX246" fmla="*/ 301408 w 489307"/>
              <a:gd name="connsiteY246" fmla="*/ 340145 h 405155"/>
              <a:gd name="connsiteX247" fmla="*/ 297971 w 489307"/>
              <a:gd name="connsiteY247" fmla="*/ 342123 h 405155"/>
              <a:gd name="connsiteX248" fmla="*/ 295749 w 489307"/>
              <a:gd name="connsiteY248" fmla="*/ 343386 h 405155"/>
              <a:gd name="connsiteX249" fmla="*/ 295288 w 489307"/>
              <a:gd name="connsiteY249" fmla="*/ 343681 h 405155"/>
              <a:gd name="connsiteX250" fmla="*/ 294554 w 489307"/>
              <a:gd name="connsiteY250" fmla="*/ 344081 h 405155"/>
              <a:gd name="connsiteX251" fmla="*/ 293800 w 489307"/>
              <a:gd name="connsiteY251" fmla="*/ 344523 h 405155"/>
              <a:gd name="connsiteX252" fmla="*/ 293066 w 489307"/>
              <a:gd name="connsiteY252" fmla="*/ 344944 h 405155"/>
              <a:gd name="connsiteX253" fmla="*/ 292626 w 489307"/>
              <a:gd name="connsiteY253" fmla="*/ 345238 h 405155"/>
              <a:gd name="connsiteX254" fmla="*/ 278395 w 489307"/>
              <a:gd name="connsiteY254" fmla="*/ 353300 h 405155"/>
              <a:gd name="connsiteX255" fmla="*/ 210633 w 489307"/>
              <a:gd name="connsiteY255" fmla="*/ 383946 h 405155"/>
              <a:gd name="connsiteX256" fmla="*/ 156453 w 489307"/>
              <a:gd name="connsiteY256" fmla="*/ 399396 h 405155"/>
              <a:gd name="connsiteX257" fmla="*/ 130358 w 489307"/>
              <a:gd name="connsiteY257" fmla="*/ 403605 h 405155"/>
              <a:gd name="connsiteX258" fmla="*/ 94853 w 489307"/>
              <a:gd name="connsiteY258" fmla="*/ 404973 h 405155"/>
              <a:gd name="connsiteX259" fmla="*/ 52808 w 489307"/>
              <a:gd name="connsiteY259" fmla="*/ 397228 h 405155"/>
              <a:gd name="connsiteX260" fmla="*/ 21914 w 489307"/>
              <a:gd name="connsiteY260" fmla="*/ 378705 h 405155"/>
              <a:gd name="connsiteX261" fmla="*/ 1688 w 489307"/>
              <a:gd name="connsiteY261" fmla="*/ 341155 h 405155"/>
              <a:gd name="connsiteX262" fmla="*/ 724 w 489307"/>
              <a:gd name="connsiteY262" fmla="*/ 311456 h 405155"/>
              <a:gd name="connsiteX263" fmla="*/ 13761 w 489307"/>
              <a:gd name="connsiteY263" fmla="*/ 265150 h 405155"/>
              <a:gd name="connsiteX264" fmla="*/ 41993 w 489307"/>
              <a:gd name="connsiteY264" fmla="*/ 216234 h 405155"/>
              <a:gd name="connsiteX265" fmla="*/ 88104 w 489307"/>
              <a:gd name="connsiteY265" fmla="*/ 162497 h 405155"/>
              <a:gd name="connsiteX266" fmla="*/ 172508 w 489307"/>
              <a:gd name="connsiteY266" fmla="*/ 94890 h 405155"/>
              <a:gd name="connsiteX267" fmla="*/ 243979 w 489307"/>
              <a:gd name="connsiteY267" fmla="*/ 55530 h 405155"/>
              <a:gd name="connsiteX268" fmla="*/ 316583 w 489307"/>
              <a:gd name="connsiteY268" fmla="*/ 29620 h 405155"/>
              <a:gd name="connsiteX269" fmla="*/ 357999 w 489307"/>
              <a:gd name="connsiteY269" fmla="*/ 21874 h 405155"/>
              <a:gd name="connsiteX270" fmla="*/ 382270 w 489307"/>
              <a:gd name="connsiteY270" fmla="*/ 20316 h 405155"/>
              <a:gd name="connsiteX271" fmla="*/ 383024 w 489307"/>
              <a:gd name="connsiteY271" fmla="*/ 20316 h 405155"/>
              <a:gd name="connsiteX272" fmla="*/ 386923 w 489307"/>
              <a:gd name="connsiteY272" fmla="*/ 17622 h 405155"/>
              <a:gd name="connsiteX273" fmla="*/ 416266 w 489307"/>
              <a:gd name="connsiteY273" fmla="*/ 131 h 40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489307" h="405155">
                <a:moveTo>
                  <a:pt x="278290" y="349616"/>
                </a:moveTo>
                <a:lnTo>
                  <a:pt x="277683" y="349811"/>
                </a:lnTo>
                <a:lnTo>
                  <a:pt x="277976" y="349743"/>
                </a:lnTo>
                <a:close/>
                <a:moveTo>
                  <a:pt x="173116" y="214928"/>
                </a:moveTo>
                <a:cubicBezTo>
                  <a:pt x="186639" y="218079"/>
                  <a:pt x="199843" y="222476"/>
                  <a:pt x="212561" y="228062"/>
                </a:cubicBezTo>
                <a:cubicBezTo>
                  <a:pt x="213178" y="228246"/>
                  <a:pt x="213754" y="228547"/>
                  <a:pt x="214259" y="228947"/>
                </a:cubicBezTo>
                <a:cubicBezTo>
                  <a:pt x="214217" y="229557"/>
                  <a:pt x="213672" y="229599"/>
                  <a:pt x="213316" y="229788"/>
                </a:cubicBezTo>
                <a:cubicBezTo>
                  <a:pt x="202362" y="236025"/>
                  <a:pt x="191918" y="243127"/>
                  <a:pt x="182086" y="251026"/>
                </a:cubicBezTo>
                <a:cubicBezTo>
                  <a:pt x="181512" y="251550"/>
                  <a:pt x="180766" y="251843"/>
                  <a:pt x="179990" y="251847"/>
                </a:cubicBezTo>
                <a:lnTo>
                  <a:pt x="156055" y="251847"/>
                </a:lnTo>
                <a:cubicBezTo>
                  <a:pt x="155735" y="251891"/>
                  <a:pt x="155409" y="251824"/>
                  <a:pt x="155132" y="251658"/>
                </a:cubicBezTo>
                <a:cubicBezTo>
                  <a:pt x="155074" y="251207"/>
                  <a:pt x="155162" y="250748"/>
                  <a:pt x="155384" y="250353"/>
                </a:cubicBezTo>
                <a:cubicBezTo>
                  <a:pt x="159232" y="238513"/>
                  <a:pt x="164239" y="227084"/>
                  <a:pt x="170328" y="216233"/>
                </a:cubicBezTo>
                <a:cubicBezTo>
                  <a:pt x="171292" y="214507"/>
                  <a:pt x="171313" y="214507"/>
                  <a:pt x="173116" y="214928"/>
                </a:cubicBezTo>
                <a:close/>
                <a:moveTo>
                  <a:pt x="277908" y="214851"/>
                </a:moveTo>
                <a:cubicBezTo>
                  <a:pt x="278730" y="214533"/>
                  <a:pt x="279652" y="214946"/>
                  <a:pt x="279966" y="215771"/>
                </a:cubicBezTo>
                <a:cubicBezTo>
                  <a:pt x="286223" y="226906"/>
                  <a:pt x="291362" y="238640"/>
                  <a:pt x="295308" y="250795"/>
                </a:cubicBezTo>
                <a:cubicBezTo>
                  <a:pt x="295455" y="251088"/>
                  <a:pt x="295499" y="251423"/>
                  <a:pt x="295434" y="251743"/>
                </a:cubicBezTo>
                <a:cubicBezTo>
                  <a:pt x="294948" y="251907"/>
                  <a:pt x="294432" y="251957"/>
                  <a:pt x="293925" y="251890"/>
                </a:cubicBezTo>
                <a:cubicBezTo>
                  <a:pt x="286191" y="251890"/>
                  <a:pt x="278520" y="251890"/>
                  <a:pt x="270870" y="251890"/>
                </a:cubicBezTo>
                <a:cubicBezTo>
                  <a:pt x="269914" y="251905"/>
                  <a:pt x="268985" y="251576"/>
                  <a:pt x="268250" y="250964"/>
                </a:cubicBezTo>
                <a:cubicBezTo>
                  <a:pt x="258573" y="243178"/>
                  <a:pt x="248290" y="236182"/>
                  <a:pt x="237502" y="230042"/>
                </a:cubicBezTo>
                <a:cubicBezTo>
                  <a:pt x="237020" y="229859"/>
                  <a:pt x="236588" y="229564"/>
                  <a:pt x="236245" y="229179"/>
                </a:cubicBezTo>
                <a:cubicBezTo>
                  <a:pt x="236350" y="228589"/>
                  <a:pt x="236874" y="228547"/>
                  <a:pt x="237251" y="228400"/>
                </a:cubicBezTo>
                <a:cubicBezTo>
                  <a:pt x="250332" y="222603"/>
                  <a:pt x="263932" y="218072"/>
                  <a:pt x="277870" y="214866"/>
                </a:cubicBezTo>
                <a:cubicBezTo>
                  <a:pt x="277883" y="214862"/>
                  <a:pt x="277895" y="214856"/>
                  <a:pt x="277908" y="214851"/>
                </a:cubicBezTo>
                <a:close/>
                <a:moveTo>
                  <a:pt x="151422" y="211056"/>
                </a:moveTo>
                <a:cubicBezTo>
                  <a:pt x="154692" y="211561"/>
                  <a:pt x="157982" y="212024"/>
                  <a:pt x="161566" y="212550"/>
                </a:cubicBezTo>
                <a:cubicBezTo>
                  <a:pt x="159177" y="217160"/>
                  <a:pt x="156830" y="221622"/>
                  <a:pt x="154797" y="226084"/>
                </a:cubicBezTo>
                <a:cubicBezTo>
                  <a:pt x="152764" y="230546"/>
                  <a:pt x="150982" y="235114"/>
                  <a:pt x="148886" y="239639"/>
                </a:cubicBezTo>
                <a:cubicBezTo>
                  <a:pt x="148760" y="238250"/>
                  <a:pt x="148530" y="236840"/>
                  <a:pt x="148530" y="235429"/>
                </a:cubicBezTo>
                <a:cubicBezTo>
                  <a:pt x="148302" y="227778"/>
                  <a:pt x="148673" y="220121"/>
                  <a:pt x="149641" y="212529"/>
                </a:cubicBezTo>
                <a:cubicBezTo>
                  <a:pt x="149850" y="210908"/>
                  <a:pt x="149913" y="210845"/>
                  <a:pt x="151422" y="211056"/>
                </a:cubicBezTo>
                <a:close/>
                <a:moveTo>
                  <a:pt x="299584" y="210929"/>
                </a:moveTo>
                <a:cubicBezTo>
                  <a:pt x="300465" y="210803"/>
                  <a:pt x="300800" y="211224"/>
                  <a:pt x="300800" y="212003"/>
                </a:cubicBezTo>
                <a:cubicBezTo>
                  <a:pt x="301093" y="214655"/>
                  <a:pt x="301492" y="217328"/>
                  <a:pt x="301680" y="219980"/>
                </a:cubicBezTo>
                <a:cubicBezTo>
                  <a:pt x="302219" y="226164"/>
                  <a:pt x="302227" y="232382"/>
                  <a:pt x="301701" y="238566"/>
                </a:cubicBezTo>
                <a:cubicBezTo>
                  <a:pt x="301825" y="238991"/>
                  <a:pt x="301825" y="239445"/>
                  <a:pt x="301701" y="239871"/>
                </a:cubicBezTo>
                <a:cubicBezTo>
                  <a:pt x="301093" y="239765"/>
                  <a:pt x="301093" y="239344"/>
                  <a:pt x="301093" y="238923"/>
                </a:cubicBezTo>
                <a:cubicBezTo>
                  <a:pt x="297648" y="229900"/>
                  <a:pt x="293609" y="221117"/>
                  <a:pt x="289000" y="212634"/>
                </a:cubicBezTo>
                <a:cubicBezTo>
                  <a:pt x="292647" y="211813"/>
                  <a:pt x="296126" y="211455"/>
                  <a:pt x="299584" y="210929"/>
                </a:cubicBezTo>
                <a:close/>
                <a:moveTo>
                  <a:pt x="112605" y="209436"/>
                </a:moveTo>
                <a:cubicBezTo>
                  <a:pt x="121492" y="209225"/>
                  <a:pt x="130358" y="209162"/>
                  <a:pt x="139224" y="209814"/>
                </a:cubicBezTo>
                <a:cubicBezTo>
                  <a:pt x="140397" y="209899"/>
                  <a:pt x="140544" y="209920"/>
                  <a:pt x="140397" y="211204"/>
                </a:cubicBezTo>
                <a:cubicBezTo>
                  <a:pt x="140041" y="214445"/>
                  <a:pt x="139685" y="217707"/>
                  <a:pt x="139475" y="220970"/>
                </a:cubicBezTo>
                <a:cubicBezTo>
                  <a:pt x="139059" y="227242"/>
                  <a:pt x="139052" y="233536"/>
                  <a:pt x="139454" y="239808"/>
                </a:cubicBezTo>
                <a:cubicBezTo>
                  <a:pt x="139706" y="243786"/>
                  <a:pt x="140167" y="247722"/>
                  <a:pt x="140670" y="251616"/>
                </a:cubicBezTo>
                <a:cubicBezTo>
                  <a:pt x="140179" y="251869"/>
                  <a:pt x="139621" y="251957"/>
                  <a:pt x="139077" y="251869"/>
                </a:cubicBezTo>
                <a:cubicBezTo>
                  <a:pt x="131615" y="251869"/>
                  <a:pt x="124133" y="251869"/>
                  <a:pt x="116671" y="251869"/>
                </a:cubicBezTo>
                <a:cubicBezTo>
                  <a:pt x="115649" y="251976"/>
                  <a:pt x="114660" y="251463"/>
                  <a:pt x="114156" y="250564"/>
                </a:cubicBezTo>
                <a:cubicBezTo>
                  <a:pt x="106186" y="238977"/>
                  <a:pt x="104682" y="224098"/>
                  <a:pt x="110174" y="211140"/>
                </a:cubicBezTo>
                <a:cubicBezTo>
                  <a:pt x="110472" y="210061"/>
                  <a:pt x="111492" y="209345"/>
                  <a:pt x="112605" y="209436"/>
                </a:cubicBezTo>
                <a:close/>
                <a:moveTo>
                  <a:pt x="337584" y="209372"/>
                </a:moveTo>
                <a:cubicBezTo>
                  <a:pt x="338953" y="209237"/>
                  <a:pt x="340213" y="210134"/>
                  <a:pt x="340539" y="211477"/>
                </a:cubicBezTo>
                <a:cubicBezTo>
                  <a:pt x="345851" y="224367"/>
                  <a:pt x="344272" y="239083"/>
                  <a:pt x="336348" y="250542"/>
                </a:cubicBezTo>
                <a:cubicBezTo>
                  <a:pt x="335962" y="251350"/>
                  <a:pt x="335145" y="251860"/>
                  <a:pt x="334252" y="251847"/>
                </a:cubicBezTo>
                <a:cubicBezTo>
                  <a:pt x="326518" y="251847"/>
                  <a:pt x="318805" y="251847"/>
                  <a:pt x="311070" y="251847"/>
                </a:cubicBezTo>
                <a:cubicBezTo>
                  <a:pt x="310666" y="251921"/>
                  <a:pt x="310247" y="251822"/>
                  <a:pt x="309918" y="251574"/>
                </a:cubicBezTo>
                <a:cubicBezTo>
                  <a:pt x="310190" y="249090"/>
                  <a:pt x="310463" y="246564"/>
                  <a:pt x="310735" y="244038"/>
                </a:cubicBezTo>
                <a:cubicBezTo>
                  <a:pt x="311452" y="236806"/>
                  <a:pt x="311592" y="229528"/>
                  <a:pt x="311154" y="222274"/>
                </a:cubicBezTo>
                <a:cubicBezTo>
                  <a:pt x="310945" y="218612"/>
                  <a:pt x="310567" y="214992"/>
                  <a:pt x="310169" y="211350"/>
                </a:cubicBezTo>
                <a:cubicBezTo>
                  <a:pt x="310023" y="209919"/>
                  <a:pt x="310043" y="209814"/>
                  <a:pt x="311343" y="209814"/>
                </a:cubicBezTo>
                <a:cubicBezTo>
                  <a:pt x="320083" y="209161"/>
                  <a:pt x="328823" y="209245"/>
                  <a:pt x="337584" y="209372"/>
                </a:cubicBezTo>
                <a:close/>
                <a:moveTo>
                  <a:pt x="223837" y="156099"/>
                </a:moveTo>
                <a:cubicBezTo>
                  <a:pt x="225577" y="154857"/>
                  <a:pt x="225137" y="154920"/>
                  <a:pt x="226772" y="156099"/>
                </a:cubicBezTo>
                <a:cubicBezTo>
                  <a:pt x="245080" y="169370"/>
                  <a:pt x="260831" y="185874"/>
                  <a:pt x="273260" y="204805"/>
                </a:cubicBezTo>
                <a:lnTo>
                  <a:pt x="273909" y="205920"/>
                </a:lnTo>
                <a:lnTo>
                  <a:pt x="270220" y="206888"/>
                </a:lnTo>
                <a:cubicBezTo>
                  <a:pt x="255205" y="210723"/>
                  <a:pt x="240613" y="216070"/>
                  <a:pt x="226667" y="222843"/>
                </a:cubicBezTo>
                <a:cubicBezTo>
                  <a:pt x="225843" y="223317"/>
                  <a:pt x="224829" y="223317"/>
                  <a:pt x="224005" y="222843"/>
                </a:cubicBezTo>
                <a:cubicBezTo>
                  <a:pt x="209195" y="215638"/>
                  <a:pt x="193660" y="210050"/>
                  <a:pt x="177664" y="206173"/>
                </a:cubicBezTo>
                <a:cubicBezTo>
                  <a:pt x="177441" y="206099"/>
                  <a:pt x="177223" y="206006"/>
                  <a:pt x="177014" y="205899"/>
                </a:cubicBezTo>
                <a:cubicBezTo>
                  <a:pt x="176783" y="205289"/>
                  <a:pt x="177202" y="204994"/>
                  <a:pt x="177433" y="204636"/>
                </a:cubicBezTo>
                <a:cubicBezTo>
                  <a:pt x="189845" y="185766"/>
                  <a:pt x="205569" y="169321"/>
                  <a:pt x="223837" y="156099"/>
                </a:cubicBezTo>
                <a:close/>
                <a:moveTo>
                  <a:pt x="190281" y="135577"/>
                </a:moveTo>
                <a:cubicBezTo>
                  <a:pt x="198967" y="139281"/>
                  <a:pt x="207373" y="143615"/>
                  <a:pt x="215432" y="148542"/>
                </a:cubicBezTo>
                <a:cubicBezTo>
                  <a:pt x="215810" y="148774"/>
                  <a:pt x="216166" y="149048"/>
                  <a:pt x="216732" y="149426"/>
                </a:cubicBezTo>
                <a:cubicBezTo>
                  <a:pt x="214196" y="151426"/>
                  <a:pt x="211806" y="153278"/>
                  <a:pt x="209459" y="155194"/>
                </a:cubicBezTo>
                <a:cubicBezTo>
                  <a:pt x="193209" y="168404"/>
                  <a:pt x="179212" y="184185"/>
                  <a:pt x="168022" y="201921"/>
                </a:cubicBezTo>
                <a:cubicBezTo>
                  <a:pt x="167418" y="203270"/>
                  <a:pt x="165893" y="203935"/>
                  <a:pt x="164501" y="203457"/>
                </a:cubicBezTo>
                <a:cubicBezTo>
                  <a:pt x="160875" y="202721"/>
                  <a:pt x="157186" y="202215"/>
                  <a:pt x="153539" y="201626"/>
                </a:cubicBezTo>
                <a:cubicBezTo>
                  <a:pt x="151653" y="201331"/>
                  <a:pt x="151653" y="201331"/>
                  <a:pt x="152051" y="199521"/>
                </a:cubicBezTo>
                <a:cubicBezTo>
                  <a:pt x="153707" y="192399"/>
                  <a:pt x="155957" y="185427"/>
                  <a:pt x="158779" y="178683"/>
                </a:cubicBezTo>
                <a:cubicBezTo>
                  <a:pt x="165364" y="162853"/>
                  <a:pt x="174937" y="148450"/>
                  <a:pt x="186969" y="136271"/>
                </a:cubicBezTo>
                <a:cubicBezTo>
                  <a:pt x="187741" y="135236"/>
                  <a:pt x="189160" y="134937"/>
                  <a:pt x="190281" y="135577"/>
                </a:cubicBezTo>
                <a:close/>
                <a:moveTo>
                  <a:pt x="260223" y="135514"/>
                </a:moveTo>
                <a:cubicBezTo>
                  <a:pt x="261329" y="134828"/>
                  <a:pt x="262773" y="135102"/>
                  <a:pt x="263555" y="136146"/>
                </a:cubicBezTo>
                <a:cubicBezTo>
                  <a:pt x="279501" y="152309"/>
                  <a:pt x="291048" y="172311"/>
                  <a:pt x="297090" y="194239"/>
                </a:cubicBezTo>
                <a:cubicBezTo>
                  <a:pt x="297614" y="196133"/>
                  <a:pt x="298075" y="198027"/>
                  <a:pt x="298536" y="199943"/>
                </a:cubicBezTo>
                <a:cubicBezTo>
                  <a:pt x="298830" y="201248"/>
                  <a:pt x="298788" y="201269"/>
                  <a:pt x="297384" y="201479"/>
                </a:cubicBezTo>
                <a:cubicBezTo>
                  <a:pt x="293297" y="202237"/>
                  <a:pt x="289189" y="202848"/>
                  <a:pt x="285101" y="203584"/>
                </a:cubicBezTo>
                <a:cubicBezTo>
                  <a:pt x="284261" y="203820"/>
                  <a:pt x="283374" y="203412"/>
                  <a:pt x="283006" y="202616"/>
                </a:cubicBezTo>
                <a:cubicBezTo>
                  <a:pt x="277902" y="194481"/>
                  <a:pt x="272199" y="186741"/>
                  <a:pt x="265945" y="179463"/>
                </a:cubicBezTo>
                <a:cubicBezTo>
                  <a:pt x="257022" y="169004"/>
                  <a:pt x="247027" y="159522"/>
                  <a:pt x="236119" y="151174"/>
                </a:cubicBezTo>
                <a:lnTo>
                  <a:pt x="233793" y="149364"/>
                </a:lnTo>
                <a:cubicBezTo>
                  <a:pt x="235813" y="147960"/>
                  <a:pt x="237911" y="146674"/>
                  <a:pt x="240081" y="145512"/>
                </a:cubicBezTo>
                <a:cubicBezTo>
                  <a:pt x="246591" y="141782"/>
                  <a:pt x="253316" y="138444"/>
                  <a:pt x="260223" y="135514"/>
                </a:cubicBezTo>
                <a:close/>
                <a:moveTo>
                  <a:pt x="322955" y="47469"/>
                </a:moveTo>
                <a:cubicBezTo>
                  <a:pt x="300264" y="54570"/>
                  <a:pt x="278009" y="63003"/>
                  <a:pt x="256303" y="72727"/>
                </a:cubicBezTo>
                <a:cubicBezTo>
                  <a:pt x="245153" y="77799"/>
                  <a:pt x="234128" y="83145"/>
                  <a:pt x="223376" y="89060"/>
                </a:cubicBezTo>
                <a:cubicBezTo>
                  <a:pt x="197303" y="103220"/>
                  <a:pt x="172759" y="120058"/>
                  <a:pt x="150144" y="139302"/>
                </a:cubicBezTo>
                <a:cubicBezTo>
                  <a:pt x="120830" y="164358"/>
                  <a:pt x="95293" y="193554"/>
                  <a:pt x="74334" y="225979"/>
                </a:cubicBezTo>
                <a:cubicBezTo>
                  <a:pt x="65749" y="239223"/>
                  <a:pt x="58928" y="253537"/>
                  <a:pt x="54045" y="268560"/>
                </a:cubicBezTo>
                <a:cubicBezTo>
                  <a:pt x="50376" y="279928"/>
                  <a:pt x="48876" y="291889"/>
                  <a:pt x="49622" y="303815"/>
                </a:cubicBezTo>
                <a:cubicBezTo>
                  <a:pt x="50381" y="318010"/>
                  <a:pt x="55442" y="331635"/>
                  <a:pt x="64126" y="342860"/>
                </a:cubicBezTo>
                <a:cubicBezTo>
                  <a:pt x="69755" y="349890"/>
                  <a:pt x="76705" y="355742"/>
                  <a:pt x="84583" y="360077"/>
                </a:cubicBezTo>
                <a:cubicBezTo>
                  <a:pt x="99400" y="368204"/>
                  <a:pt x="115709" y="373216"/>
                  <a:pt x="132517" y="374811"/>
                </a:cubicBezTo>
                <a:cubicBezTo>
                  <a:pt x="140389" y="375666"/>
                  <a:pt x="148317" y="375870"/>
                  <a:pt x="156222" y="375422"/>
                </a:cubicBezTo>
                <a:cubicBezTo>
                  <a:pt x="168209" y="374761"/>
                  <a:pt x="180147" y="373405"/>
                  <a:pt x="191979" y="371359"/>
                </a:cubicBezTo>
                <a:cubicBezTo>
                  <a:pt x="209438" y="368413"/>
                  <a:pt x="226814" y="365024"/>
                  <a:pt x="244000" y="360604"/>
                </a:cubicBezTo>
                <a:lnTo>
                  <a:pt x="277680" y="349812"/>
                </a:lnTo>
                <a:lnTo>
                  <a:pt x="247375" y="356815"/>
                </a:lnTo>
                <a:cubicBezTo>
                  <a:pt x="237369" y="358185"/>
                  <a:pt x="227256" y="358602"/>
                  <a:pt x="217172" y="358057"/>
                </a:cubicBezTo>
                <a:cubicBezTo>
                  <a:pt x="196093" y="356998"/>
                  <a:pt x="175394" y="352001"/>
                  <a:pt x="156138" y="343323"/>
                </a:cubicBezTo>
                <a:cubicBezTo>
                  <a:pt x="127518" y="330429"/>
                  <a:pt x="102944" y="309934"/>
                  <a:pt x="85065" y="284051"/>
                </a:cubicBezTo>
                <a:cubicBezTo>
                  <a:pt x="84876" y="283777"/>
                  <a:pt x="84667" y="283525"/>
                  <a:pt x="84499" y="283251"/>
                </a:cubicBezTo>
                <a:cubicBezTo>
                  <a:pt x="83388" y="281462"/>
                  <a:pt x="83702" y="280768"/>
                  <a:pt x="85798" y="280768"/>
                </a:cubicBezTo>
                <a:cubicBezTo>
                  <a:pt x="97955" y="280768"/>
                  <a:pt x="110090" y="280768"/>
                  <a:pt x="122226" y="280768"/>
                </a:cubicBezTo>
                <a:cubicBezTo>
                  <a:pt x="123646" y="280875"/>
                  <a:pt x="124955" y="281578"/>
                  <a:pt x="125831" y="282704"/>
                </a:cubicBezTo>
                <a:cubicBezTo>
                  <a:pt x="133821" y="290881"/>
                  <a:pt x="142741" y="298088"/>
                  <a:pt x="152407" y="304173"/>
                </a:cubicBezTo>
                <a:cubicBezTo>
                  <a:pt x="168993" y="314500"/>
                  <a:pt x="187563" y="321191"/>
                  <a:pt x="206902" y="323811"/>
                </a:cubicBezTo>
                <a:cubicBezTo>
                  <a:pt x="203192" y="321138"/>
                  <a:pt x="199902" y="318507"/>
                  <a:pt x="196548" y="316002"/>
                </a:cubicBezTo>
                <a:cubicBezTo>
                  <a:pt x="186802" y="308699"/>
                  <a:pt x="177119" y="301290"/>
                  <a:pt x="167393" y="293965"/>
                </a:cubicBezTo>
                <a:cubicBezTo>
                  <a:pt x="154168" y="283904"/>
                  <a:pt x="140901" y="273780"/>
                  <a:pt x="127571" y="263740"/>
                </a:cubicBezTo>
                <a:cubicBezTo>
                  <a:pt x="126795" y="263150"/>
                  <a:pt x="125433" y="262687"/>
                  <a:pt x="125789" y="261466"/>
                </a:cubicBezTo>
                <a:cubicBezTo>
                  <a:pt x="126145" y="260246"/>
                  <a:pt x="127529" y="260666"/>
                  <a:pt x="128472" y="260666"/>
                </a:cubicBezTo>
                <a:cubicBezTo>
                  <a:pt x="143751" y="260666"/>
                  <a:pt x="159010" y="260666"/>
                  <a:pt x="174289" y="260666"/>
                </a:cubicBezTo>
                <a:cubicBezTo>
                  <a:pt x="176224" y="260587"/>
                  <a:pt x="178058" y="261538"/>
                  <a:pt x="179110" y="263171"/>
                </a:cubicBezTo>
                <a:cubicBezTo>
                  <a:pt x="193928" y="283378"/>
                  <a:pt x="208914" y="303289"/>
                  <a:pt x="223795" y="323369"/>
                </a:cubicBezTo>
                <a:cubicBezTo>
                  <a:pt x="225221" y="325348"/>
                  <a:pt x="225304" y="325327"/>
                  <a:pt x="226772" y="323369"/>
                </a:cubicBezTo>
                <a:cubicBezTo>
                  <a:pt x="241584" y="303557"/>
                  <a:pt x="256310" y="283742"/>
                  <a:pt x="270954" y="263929"/>
                </a:cubicBezTo>
                <a:cubicBezTo>
                  <a:pt x="272283" y="261856"/>
                  <a:pt x="274624" y="260664"/>
                  <a:pt x="277074" y="260814"/>
                </a:cubicBezTo>
                <a:cubicBezTo>
                  <a:pt x="292018" y="260814"/>
                  <a:pt x="306983" y="260814"/>
                  <a:pt x="321928" y="260814"/>
                </a:cubicBezTo>
                <a:cubicBezTo>
                  <a:pt x="322934" y="260814"/>
                  <a:pt x="324568" y="260498"/>
                  <a:pt x="324799" y="261614"/>
                </a:cubicBezTo>
                <a:cubicBezTo>
                  <a:pt x="325030" y="262729"/>
                  <a:pt x="323730" y="263234"/>
                  <a:pt x="322934" y="263824"/>
                </a:cubicBezTo>
                <a:lnTo>
                  <a:pt x="269298" y="304447"/>
                </a:lnTo>
                <a:cubicBezTo>
                  <a:pt x="261082" y="310677"/>
                  <a:pt x="252803" y="316844"/>
                  <a:pt x="244650" y="323159"/>
                </a:cubicBezTo>
                <a:cubicBezTo>
                  <a:pt x="244342" y="323331"/>
                  <a:pt x="244088" y="323586"/>
                  <a:pt x="243916" y="323895"/>
                </a:cubicBezTo>
                <a:cubicBezTo>
                  <a:pt x="268192" y="320507"/>
                  <a:pt x="291142" y="310734"/>
                  <a:pt x="310442" y="295565"/>
                </a:cubicBezTo>
                <a:cubicBezTo>
                  <a:pt x="315749" y="291353"/>
                  <a:pt x="320762" y="286781"/>
                  <a:pt x="325449" y="281883"/>
                </a:cubicBezTo>
                <a:cubicBezTo>
                  <a:pt x="326298" y="281079"/>
                  <a:pt x="327455" y="280694"/>
                  <a:pt x="328614" y="280831"/>
                </a:cubicBezTo>
                <a:cubicBezTo>
                  <a:pt x="337710" y="280831"/>
                  <a:pt x="346785" y="280704"/>
                  <a:pt x="355861" y="280831"/>
                </a:cubicBezTo>
                <a:cubicBezTo>
                  <a:pt x="357919" y="281003"/>
                  <a:pt x="359891" y="279961"/>
                  <a:pt x="360912" y="278158"/>
                </a:cubicBezTo>
                <a:cubicBezTo>
                  <a:pt x="371568" y="262456"/>
                  <a:pt x="379537" y="245076"/>
                  <a:pt x="384491" y="226737"/>
                </a:cubicBezTo>
                <a:cubicBezTo>
                  <a:pt x="387315" y="216183"/>
                  <a:pt x="389153" y="205387"/>
                  <a:pt x="389983" y="194491"/>
                </a:cubicBezTo>
                <a:cubicBezTo>
                  <a:pt x="390318" y="190281"/>
                  <a:pt x="390507" y="186071"/>
                  <a:pt x="390507" y="181862"/>
                </a:cubicBezTo>
                <a:cubicBezTo>
                  <a:pt x="390501" y="172251"/>
                  <a:pt x="389715" y="162655"/>
                  <a:pt x="388159" y="153173"/>
                </a:cubicBezTo>
                <a:cubicBezTo>
                  <a:pt x="385212" y="135768"/>
                  <a:pt x="379650" y="118913"/>
                  <a:pt x="371664" y="103183"/>
                </a:cubicBezTo>
                <a:cubicBezTo>
                  <a:pt x="365936" y="91914"/>
                  <a:pt x="358969" y="81324"/>
                  <a:pt x="350893" y="71611"/>
                </a:cubicBezTo>
                <a:cubicBezTo>
                  <a:pt x="343746" y="63084"/>
                  <a:pt x="335794" y="55274"/>
                  <a:pt x="327146" y="48289"/>
                </a:cubicBezTo>
                <a:cubicBezTo>
                  <a:pt x="326002" y="47268"/>
                  <a:pt x="324397" y="46953"/>
                  <a:pt x="322955" y="47469"/>
                </a:cubicBezTo>
                <a:close/>
                <a:moveTo>
                  <a:pt x="279044" y="15391"/>
                </a:moveTo>
                <a:cubicBezTo>
                  <a:pt x="280107" y="14960"/>
                  <a:pt x="281293" y="14960"/>
                  <a:pt x="282356" y="15391"/>
                </a:cubicBezTo>
                <a:cubicBezTo>
                  <a:pt x="284473" y="16296"/>
                  <a:pt x="286694" y="17075"/>
                  <a:pt x="288790" y="17896"/>
                </a:cubicBezTo>
                <a:cubicBezTo>
                  <a:pt x="288958" y="17959"/>
                  <a:pt x="289126" y="18085"/>
                  <a:pt x="289650" y="18380"/>
                </a:cubicBezTo>
                <a:cubicBezTo>
                  <a:pt x="281266" y="21200"/>
                  <a:pt x="273217" y="23852"/>
                  <a:pt x="265211" y="26947"/>
                </a:cubicBezTo>
                <a:cubicBezTo>
                  <a:pt x="257204" y="30041"/>
                  <a:pt x="249282" y="33282"/>
                  <a:pt x="241422" y="36755"/>
                </a:cubicBezTo>
                <a:cubicBezTo>
                  <a:pt x="233562" y="40228"/>
                  <a:pt x="225807" y="43911"/>
                  <a:pt x="218115" y="47742"/>
                </a:cubicBezTo>
                <a:cubicBezTo>
                  <a:pt x="210429" y="51601"/>
                  <a:pt x="202835" y="55635"/>
                  <a:pt x="195332" y="59845"/>
                </a:cubicBezTo>
                <a:cubicBezTo>
                  <a:pt x="187814" y="64069"/>
                  <a:pt x="180403" y="68454"/>
                  <a:pt x="173094" y="73000"/>
                </a:cubicBezTo>
                <a:cubicBezTo>
                  <a:pt x="165785" y="77547"/>
                  <a:pt x="158569" y="82254"/>
                  <a:pt x="151443" y="87124"/>
                </a:cubicBezTo>
                <a:cubicBezTo>
                  <a:pt x="144373" y="92007"/>
                  <a:pt x="137386" y="97044"/>
                  <a:pt x="130483" y="102236"/>
                </a:cubicBezTo>
                <a:cubicBezTo>
                  <a:pt x="123581" y="107428"/>
                  <a:pt x="116804" y="112781"/>
                  <a:pt x="110153" y="118296"/>
                </a:cubicBezTo>
                <a:cubicBezTo>
                  <a:pt x="103516" y="123796"/>
                  <a:pt x="96990" y="129466"/>
                  <a:pt x="90577" y="135303"/>
                </a:cubicBezTo>
                <a:cubicBezTo>
                  <a:pt x="84163" y="141140"/>
                  <a:pt x="77910" y="147132"/>
                  <a:pt x="71818" y="153278"/>
                </a:cubicBezTo>
                <a:cubicBezTo>
                  <a:pt x="65740" y="159424"/>
                  <a:pt x="59850" y="165739"/>
                  <a:pt x="53814" y="172474"/>
                </a:cubicBezTo>
                <a:cubicBezTo>
                  <a:pt x="53793" y="170496"/>
                  <a:pt x="53940" y="169043"/>
                  <a:pt x="53940" y="167612"/>
                </a:cubicBezTo>
                <a:cubicBezTo>
                  <a:pt x="53730" y="163739"/>
                  <a:pt x="55616" y="161129"/>
                  <a:pt x="58131" y="158456"/>
                </a:cubicBezTo>
                <a:cubicBezTo>
                  <a:pt x="80821" y="134501"/>
                  <a:pt x="105627" y="112661"/>
                  <a:pt x="132244" y="93206"/>
                </a:cubicBezTo>
                <a:cubicBezTo>
                  <a:pt x="156774" y="75183"/>
                  <a:pt x="182675" y="59123"/>
                  <a:pt x="209710" y="45174"/>
                </a:cubicBezTo>
                <a:cubicBezTo>
                  <a:pt x="232078" y="33585"/>
                  <a:pt x="255249" y="23631"/>
                  <a:pt x="279044" y="15391"/>
                </a:cubicBezTo>
                <a:close/>
                <a:moveTo>
                  <a:pt x="261648" y="9456"/>
                </a:moveTo>
                <a:cubicBezTo>
                  <a:pt x="264037" y="10193"/>
                  <a:pt x="266469" y="10698"/>
                  <a:pt x="268900" y="11287"/>
                </a:cubicBezTo>
                <a:cubicBezTo>
                  <a:pt x="269067" y="11351"/>
                  <a:pt x="269227" y="11429"/>
                  <a:pt x="269382" y="11519"/>
                </a:cubicBezTo>
                <a:cubicBezTo>
                  <a:pt x="269005" y="12087"/>
                  <a:pt x="268376" y="12108"/>
                  <a:pt x="267852" y="12298"/>
                </a:cubicBezTo>
                <a:cubicBezTo>
                  <a:pt x="242275" y="21696"/>
                  <a:pt x="217451" y="33038"/>
                  <a:pt x="193593" y="46227"/>
                </a:cubicBezTo>
                <a:cubicBezTo>
                  <a:pt x="177984" y="54843"/>
                  <a:pt x="162747" y="64161"/>
                  <a:pt x="147880" y="74180"/>
                </a:cubicBezTo>
                <a:cubicBezTo>
                  <a:pt x="131120" y="85503"/>
                  <a:pt x="114947" y="97678"/>
                  <a:pt x="99422" y="110656"/>
                </a:cubicBezTo>
                <a:cubicBezTo>
                  <a:pt x="90437" y="118219"/>
                  <a:pt x="81690" y="126057"/>
                  <a:pt x="73180" y="134167"/>
                </a:cubicBezTo>
                <a:cubicBezTo>
                  <a:pt x="67605" y="139471"/>
                  <a:pt x="62261" y="145007"/>
                  <a:pt x="56853" y="150479"/>
                </a:cubicBezTo>
                <a:cubicBezTo>
                  <a:pt x="56769" y="150732"/>
                  <a:pt x="56602" y="150985"/>
                  <a:pt x="56371" y="150985"/>
                </a:cubicBezTo>
                <a:cubicBezTo>
                  <a:pt x="56015" y="151027"/>
                  <a:pt x="56036" y="150690"/>
                  <a:pt x="56057" y="150458"/>
                </a:cubicBezTo>
                <a:cubicBezTo>
                  <a:pt x="56043" y="150016"/>
                  <a:pt x="56167" y="149583"/>
                  <a:pt x="56413" y="149217"/>
                </a:cubicBezTo>
                <a:cubicBezTo>
                  <a:pt x="56806" y="146377"/>
                  <a:pt x="57380" y="143563"/>
                  <a:pt x="58132" y="140797"/>
                </a:cubicBezTo>
                <a:cubicBezTo>
                  <a:pt x="58380" y="140120"/>
                  <a:pt x="58808" y="139524"/>
                  <a:pt x="59368" y="139071"/>
                </a:cubicBezTo>
                <a:cubicBezTo>
                  <a:pt x="66760" y="131690"/>
                  <a:pt x="74354" y="124491"/>
                  <a:pt x="82151" y="117476"/>
                </a:cubicBezTo>
                <a:cubicBezTo>
                  <a:pt x="101750" y="100000"/>
                  <a:pt x="122497" y="83868"/>
                  <a:pt x="144254" y="69191"/>
                </a:cubicBezTo>
                <a:cubicBezTo>
                  <a:pt x="163134" y="56408"/>
                  <a:pt x="182729" y="44722"/>
                  <a:pt x="202940" y="34188"/>
                </a:cubicBezTo>
                <a:cubicBezTo>
                  <a:pt x="220404" y="25119"/>
                  <a:pt x="238335" y="16989"/>
                  <a:pt x="256660" y="9835"/>
                </a:cubicBezTo>
                <a:cubicBezTo>
                  <a:pt x="258227" y="9124"/>
                  <a:pt x="259992" y="8990"/>
                  <a:pt x="261648" y="9456"/>
                </a:cubicBezTo>
                <a:close/>
                <a:moveTo>
                  <a:pt x="245404" y="6677"/>
                </a:moveTo>
                <a:cubicBezTo>
                  <a:pt x="245634" y="6614"/>
                  <a:pt x="246158" y="6256"/>
                  <a:pt x="246033" y="6825"/>
                </a:cubicBezTo>
                <a:cubicBezTo>
                  <a:pt x="245907" y="7393"/>
                  <a:pt x="245488" y="7393"/>
                  <a:pt x="245027" y="7393"/>
                </a:cubicBezTo>
                <a:cubicBezTo>
                  <a:pt x="236643" y="10887"/>
                  <a:pt x="228301" y="14528"/>
                  <a:pt x="220064" y="18401"/>
                </a:cubicBezTo>
                <a:cubicBezTo>
                  <a:pt x="203994" y="25993"/>
                  <a:pt x="188275" y="34293"/>
                  <a:pt x="172905" y="43301"/>
                </a:cubicBezTo>
                <a:cubicBezTo>
                  <a:pt x="147433" y="58287"/>
                  <a:pt x="123089" y="75129"/>
                  <a:pt x="100071" y="93691"/>
                </a:cubicBezTo>
                <a:cubicBezTo>
                  <a:pt x="88166" y="103268"/>
                  <a:pt x="76638" y="113308"/>
                  <a:pt x="65572" y="123916"/>
                </a:cubicBezTo>
                <a:lnTo>
                  <a:pt x="62407" y="126842"/>
                </a:lnTo>
                <a:cubicBezTo>
                  <a:pt x="62176" y="122148"/>
                  <a:pt x="74501" y="95754"/>
                  <a:pt x="82507" y="83546"/>
                </a:cubicBezTo>
                <a:cubicBezTo>
                  <a:pt x="91237" y="70196"/>
                  <a:pt x="101729" y="58095"/>
                  <a:pt x="113695" y="47574"/>
                </a:cubicBezTo>
                <a:cubicBezTo>
                  <a:pt x="125704" y="37085"/>
                  <a:pt x="139107" y="28323"/>
                  <a:pt x="153518" y="21538"/>
                </a:cubicBezTo>
                <a:cubicBezTo>
                  <a:pt x="167768" y="14781"/>
                  <a:pt x="182897" y="10076"/>
                  <a:pt x="198455" y="7561"/>
                </a:cubicBezTo>
                <a:cubicBezTo>
                  <a:pt x="213981" y="5016"/>
                  <a:pt x="229793" y="4718"/>
                  <a:pt x="245404" y="6677"/>
                </a:cubicBezTo>
                <a:close/>
                <a:moveTo>
                  <a:pt x="416266" y="131"/>
                </a:moveTo>
                <a:cubicBezTo>
                  <a:pt x="431122" y="1575"/>
                  <a:pt x="442595" y="13881"/>
                  <a:pt x="443052" y="28862"/>
                </a:cubicBezTo>
                <a:cubicBezTo>
                  <a:pt x="442977" y="30144"/>
                  <a:pt x="443767" y="31318"/>
                  <a:pt x="444980" y="31724"/>
                </a:cubicBezTo>
                <a:cubicBezTo>
                  <a:pt x="453519" y="35548"/>
                  <a:pt x="461323" y="40849"/>
                  <a:pt x="468036" y="47384"/>
                </a:cubicBezTo>
                <a:cubicBezTo>
                  <a:pt x="477738" y="56923"/>
                  <a:pt x="484430" y="69119"/>
                  <a:pt x="487277" y="82451"/>
                </a:cubicBezTo>
                <a:cubicBezTo>
                  <a:pt x="489207" y="91549"/>
                  <a:pt x="489767" y="100886"/>
                  <a:pt x="488932" y="110150"/>
                </a:cubicBezTo>
                <a:cubicBezTo>
                  <a:pt x="487807" y="123049"/>
                  <a:pt x="484952" y="135737"/>
                  <a:pt x="480444" y="147869"/>
                </a:cubicBezTo>
                <a:cubicBezTo>
                  <a:pt x="475168" y="162253"/>
                  <a:pt x="468476" y="176074"/>
                  <a:pt x="460470" y="189123"/>
                </a:cubicBezTo>
                <a:cubicBezTo>
                  <a:pt x="453762" y="200176"/>
                  <a:pt x="446414" y="210824"/>
                  <a:pt x="438462" y="221012"/>
                </a:cubicBezTo>
                <a:cubicBezTo>
                  <a:pt x="438190" y="221369"/>
                  <a:pt x="437854" y="221685"/>
                  <a:pt x="437561" y="222022"/>
                </a:cubicBezTo>
                <a:cubicBezTo>
                  <a:pt x="436599" y="223510"/>
                  <a:pt x="435519" y="224918"/>
                  <a:pt x="434333" y="226232"/>
                </a:cubicBezTo>
                <a:cubicBezTo>
                  <a:pt x="434023" y="226802"/>
                  <a:pt x="433635" y="227326"/>
                  <a:pt x="433180" y="227789"/>
                </a:cubicBezTo>
                <a:cubicBezTo>
                  <a:pt x="432837" y="228469"/>
                  <a:pt x="432323" y="229050"/>
                  <a:pt x="431692" y="229473"/>
                </a:cubicBezTo>
                <a:cubicBezTo>
                  <a:pt x="431650" y="230083"/>
                  <a:pt x="431315" y="230483"/>
                  <a:pt x="430539" y="230799"/>
                </a:cubicBezTo>
                <a:cubicBezTo>
                  <a:pt x="430770" y="230115"/>
                  <a:pt x="431158" y="229494"/>
                  <a:pt x="431671" y="228989"/>
                </a:cubicBezTo>
                <a:lnTo>
                  <a:pt x="432803" y="227389"/>
                </a:lnTo>
                <a:cubicBezTo>
                  <a:pt x="433067" y="226783"/>
                  <a:pt x="433453" y="226240"/>
                  <a:pt x="433935" y="225789"/>
                </a:cubicBezTo>
                <a:cubicBezTo>
                  <a:pt x="434851" y="224165"/>
                  <a:pt x="435897" y="222615"/>
                  <a:pt x="437058" y="221159"/>
                </a:cubicBezTo>
                <a:cubicBezTo>
                  <a:pt x="439929" y="216423"/>
                  <a:pt x="443136" y="211940"/>
                  <a:pt x="445945" y="207183"/>
                </a:cubicBezTo>
                <a:cubicBezTo>
                  <a:pt x="453589" y="194691"/>
                  <a:pt x="460524" y="181775"/>
                  <a:pt x="466715" y="168496"/>
                </a:cubicBezTo>
                <a:cubicBezTo>
                  <a:pt x="471721" y="157743"/>
                  <a:pt x="475462" y="146442"/>
                  <a:pt x="477866" y="134819"/>
                </a:cubicBezTo>
                <a:cubicBezTo>
                  <a:pt x="479557" y="126606"/>
                  <a:pt x="480261" y="118216"/>
                  <a:pt x="479962" y="109835"/>
                </a:cubicBezTo>
                <a:cubicBezTo>
                  <a:pt x="479685" y="98430"/>
                  <a:pt x="477082" y="87205"/>
                  <a:pt x="472312" y="76852"/>
                </a:cubicBezTo>
                <a:cubicBezTo>
                  <a:pt x="467095" y="66064"/>
                  <a:pt x="458969" y="56963"/>
                  <a:pt x="448858" y="50584"/>
                </a:cubicBezTo>
                <a:cubicBezTo>
                  <a:pt x="446272" y="48900"/>
                  <a:pt x="443593" y="47368"/>
                  <a:pt x="440831" y="45995"/>
                </a:cubicBezTo>
                <a:cubicBezTo>
                  <a:pt x="439384" y="45280"/>
                  <a:pt x="439384" y="45301"/>
                  <a:pt x="438462" y="46732"/>
                </a:cubicBezTo>
                <a:cubicBezTo>
                  <a:pt x="434377" y="53474"/>
                  <a:pt x="427664" y="58185"/>
                  <a:pt x="419955" y="59719"/>
                </a:cubicBezTo>
                <a:cubicBezTo>
                  <a:pt x="404254" y="63069"/>
                  <a:pt x="388759" y="53219"/>
                  <a:pt x="385057" y="37534"/>
                </a:cubicBezTo>
                <a:cubicBezTo>
                  <a:pt x="384659" y="36039"/>
                  <a:pt x="384659" y="36039"/>
                  <a:pt x="383087" y="36039"/>
                </a:cubicBezTo>
                <a:cubicBezTo>
                  <a:pt x="374729" y="36508"/>
                  <a:pt x="366408" y="37485"/>
                  <a:pt x="358166" y="38965"/>
                </a:cubicBezTo>
                <a:cubicBezTo>
                  <a:pt x="349971" y="40270"/>
                  <a:pt x="341839" y="41912"/>
                  <a:pt x="333707" y="43575"/>
                </a:cubicBezTo>
                <a:cubicBezTo>
                  <a:pt x="333378" y="43576"/>
                  <a:pt x="333074" y="43752"/>
                  <a:pt x="332910" y="44038"/>
                </a:cubicBezTo>
                <a:cubicBezTo>
                  <a:pt x="333015" y="44627"/>
                  <a:pt x="333665" y="44901"/>
                  <a:pt x="334105" y="45280"/>
                </a:cubicBezTo>
                <a:cubicBezTo>
                  <a:pt x="353098" y="61237"/>
                  <a:pt x="368476" y="81087"/>
                  <a:pt x="379210" y="103499"/>
                </a:cubicBezTo>
                <a:cubicBezTo>
                  <a:pt x="386818" y="119273"/>
                  <a:pt x="392085" y="136078"/>
                  <a:pt x="394845" y="153383"/>
                </a:cubicBezTo>
                <a:cubicBezTo>
                  <a:pt x="396864" y="165903"/>
                  <a:pt x="397509" y="178608"/>
                  <a:pt x="396774" y="191270"/>
                </a:cubicBezTo>
                <a:cubicBezTo>
                  <a:pt x="395223" y="221224"/>
                  <a:pt x="386128" y="250294"/>
                  <a:pt x="370344" y="275758"/>
                </a:cubicBezTo>
                <a:cubicBezTo>
                  <a:pt x="360587" y="291612"/>
                  <a:pt x="348334" y="305773"/>
                  <a:pt x="334063" y="317686"/>
                </a:cubicBezTo>
                <a:cubicBezTo>
                  <a:pt x="329242" y="321706"/>
                  <a:pt x="324233" y="325432"/>
                  <a:pt x="319098" y="328968"/>
                </a:cubicBezTo>
                <a:cubicBezTo>
                  <a:pt x="317337" y="330147"/>
                  <a:pt x="315325" y="330884"/>
                  <a:pt x="313670" y="332252"/>
                </a:cubicBezTo>
                <a:cubicBezTo>
                  <a:pt x="313552" y="332694"/>
                  <a:pt x="313265" y="333073"/>
                  <a:pt x="312873" y="333304"/>
                </a:cubicBezTo>
                <a:lnTo>
                  <a:pt x="307549" y="336630"/>
                </a:lnTo>
                <a:lnTo>
                  <a:pt x="304846" y="338166"/>
                </a:lnTo>
                <a:lnTo>
                  <a:pt x="301408" y="340145"/>
                </a:lnTo>
                <a:cubicBezTo>
                  <a:pt x="300323" y="340905"/>
                  <a:pt x="299172" y="341568"/>
                  <a:pt x="297971" y="342123"/>
                </a:cubicBezTo>
                <a:cubicBezTo>
                  <a:pt x="297321" y="342687"/>
                  <a:pt x="296567" y="343117"/>
                  <a:pt x="295749" y="343386"/>
                </a:cubicBezTo>
                <a:cubicBezTo>
                  <a:pt x="295676" y="343576"/>
                  <a:pt x="295489" y="343696"/>
                  <a:pt x="295288" y="343681"/>
                </a:cubicBezTo>
                <a:cubicBezTo>
                  <a:pt x="295141" y="343946"/>
                  <a:pt x="294856" y="344102"/>
                  <a:pt x="294554" y="344081"/>
                </a:cubicBezTo>
                <a:cubicBezTo>
                  <a:pt x="294399" y="344352"/>
                  <a:pt x="294112" y="344521"/>
                  <a:pt x="293800" y="344523"/>
                </a:cubicBezTo>
                <a:cubicBezTo>
                  <a:pt x="293655" y="344792"/>
                  <a:pt x="293370" y="344956"/>
                  <a:pt x="293066" y="344944"/>
                </a:cubicBezTo>
                <a:cubicBezTo>
                  <a:pt x="292995" y="345125"/>
                  <a:pt x="292819" y="345243"/>
                  <a:pt x="292626" y="345238"/>
                </a:cubicBezTo>
                <a:cubicBezTo>
                  <a:pt x="287994" y="348122"/>
                  <a:pt x="283174" y="350711"/>
                  <a:pt x="278395" y="353300"/>
                </a:cubicBezTo>
                <a:cubicBezTo>
                  <a:pt x="256599" y="365194"/>
                  <a:pt x="233948" y="375438"/>
                  <a:pt x="210633" y="383946"/>
                </a:cubicBezTo>
                <a:cubicBezTo>
                  <a:pt x="192968" y="390402"/>
                  <a:pt x="174859" y="395565"/>
                  <a:pt x="156453" y="399396"/>
                </a:cubicBezTo>
                <a:cubicBezTo>
                  <a:pt x="147817" y="401220"/>
                  <a:pt x="139119" y="402622"/>
                  <a:pt x="130358" y="403605"/>
                </a:cubicBezTo>
                <a:cubicBezTo>
                  <a:pt x="118577" y="404992"/>
                  <a:pt x="106705" y="405449"/>
                  <a:pt x="94853" y="404973"/>
                </a:cubicBezTo>
                <a:cubicBezTo>
                  <a:pt x="80530" y="404529"/>
                  <a:pt x="66356" y="401917"/>
                  <a:pt x="52808" y="397228"/>
                </a:cubicBezTo>
                <a:cubicBezTo>
                  <a:pt x="41327" y="393306"/>
                  <a:pt x="30799" y="386994"/>
                  <a:pt x="21914" y="378705"/>
                </a:cubicBezTo>
                <a:cubicBezTo>
                  <a:pt x="11426" y="368621"/>
                  <a:pt x="4352" y="355489"/>
                  <a:pt x="1688" y="341155"/>
                </a:cubicBezTo>
                <a:cubicBezTo>
                  <a:pt x="-172" y="331366"/>
                  <a:pt x="-498" y="321347"/>
                  <a:pt x="724" y="311456"/>
                </a:cubicBezTo>
                <a:cubicBezTo>
                  <a:pt x="2699" y="295445"/>
                  <a:pt x="7095" y="279829"/>
                  <a:pt x="13761" y="265150"/>
                </a:cubicBezTo>
                <a:cubicBezTo>
                  <a:pt x="21442" y="247897"/>
                  <a:pt x="30904" y="231502"/>
                  <a:pt x="41993" y="216234"/>
                </a:cubicBezTo>
                <a:cubicBezTo>
                  <a:pt x="55802" y="197029"/>
                  <a:pt x="71229" y="179050"/>
                  <a:pt x="88104" y="162497"/>
                </a:cubicBezTo>
                <a:cubicBezTo>
                  <a:pt x="113892" y="137157"/>
                  <a:pt x="142171" y="114505"/>
                  <a:pt x="172508" y="94890"/>
                </a:cubicBezTo>
                <a:cubicBezTo>
                  <a:pt x="195316" y="79990"/>
                  <a:pt x="219207" y="66833"/>
                  <a:pt x="243979" y="55530"/>
                </a:cubicBezTo>
                <a:cubicBezTo>
                  <a:pt x="267374" y="44765"/>
                  <a:pt x="291670" y="36095"/>
                  <a:pt x="316583" y="29620"/>
                </a:cubicBezTo>
                <a:cubicBezTo>
                  <a:pt x="330194" y="26085"/>
                  <a:pt x="344033" y="23497"/>
                  <a:pt x="357999" y="21874"/>
                </a:cubicBezTo>
                <a:cubicBezTo>
                  <a:pt x="366053" y="20902"/>
                  <a:pt x="374156" y="20382"/>
                  <a:pt x="382270" y="20316"/>
                </a:cubicBezTo>
                <a:cubicBezTo>
                  <a:pt x="382521" y="20316"/>
                  <a:pt x="382773" y="20316"/>
                  <a:pt x="383024" y="20316"/>
                </a:cubicBezTo>
                <a:cubicBezTo>
                  <a:pt x="385015" y="20443"/>
                  <a:pt x="386043" y="19622"/>
                  <a:pt x="386923" y="17622"/>
                </a:cubicBezTo>
                <a:cubicBezTo>
                  <a:pt x="391878" y="6006"/>
                  <a:pt x="403739" y="-1064"/>
                  <a:pt x="416266" y="131"/>
                </a:cubicBezTo>
                <a:close/>
              </a:path>
            </a:pathLst>
          </a:custGeom>
          <a:solidFill>
            <a:srgbClr val="376DB5"/>
          </a:solidFill>
          <a:ln w="20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146" y="6475620"/>
            <a:ext cx="4311788" cy="263110"/>
          </a:xfrm>
        </p:spPr>
        <p:txBody>
          <a:bodyPr/>
          <a:lstStyle>
            <a:lvl1pPr marL="0" algn="l" defTabSz="914400" rtl="0" eaLnBrk="1" latinLnBrk="0" hangingPunct="1">
              <a:defRPr lang="en-US" sz="1100" kern="1200" dirty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vi-VN"/>
              <a:t>Thực hiện bởi Trường Đại học Công nghệ Thông tin, ĐHQG-HCM</a:t>
            </a:r>
            <a:endParaRPr lang="en-US"/>
          </a:p>
        </p:txBody>
      </p:sp>
      <p:sp>
        <p:nvSpPr>
          <p:cNvPr id="72" name="Date Placeholder 3"/>
          <p:cNvSpPr>
            <a:spLocks noGrp="1"/>
          </p:cNvSpPr>
          <p:nvPr>
            <p:ph type="dt" sz="half" idx="13"/>
          </p:nvPr>
        </p:nvSpPr>
        <p:spPr>
          <a:xfrm>
            <a:off x="6447446" y="6475620"/>
            <a:ext cx="2090098" cy="263110"/>
          </a:xfrm>
        </p:spPr>
        <p:txBody>
          <a:bodyPr/>
          <a:lstStyle>
            <a:lvl1pPr marL="0" algn="ctr" defTabSz="914400" rtl="0" eaLnBrk="1" latinLnBrk="0" hangingPunct="1">
              <a:defRPr lang="en-US" sz="1100" kern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46CDDB1B-AAE9-1649-A755-11FADEB7E97E}" type="datetime4">
              <a:rPr lang="en-US" smtClean="0"/>
            </a:fld>
            <a:endParaRPr lang="en-US"/>
          </a:p>
        </p:txBody>
      </p:sp>
    </p:spTree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g tro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2186" y="6583140"/>
            <a:ext cx="233916" cy="233916"/>
          </a:xfrm>
          <a:prstGeom prst="ellipse">
            <a:avLst/>
          </a:prstGeom>
          <a:gradFill flip="none" rotWithShape="1">
            <a:gsLst>
              <a:gs pos="0">
                <a:srgbClr val="0072FF"/>
              </a:gs>
              <a:gs pos="99000">
                <a:srgbClr val="00C6F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-2005" y="6566400"/>
            <a:ext cx="291600" cy="291600"/>
          </a:xfrm>
        </p:spPr>
        <p:txBody>
          <a:bodyPr/>
          <a:lstStyle>
            <a:lvl1pPr algn="ctr">
              <a:defRPr lang="en-US" sz="700" kern="120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D8B0B3AC-44A8-D142-AAF6-9A453466E1A4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ục lụ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Isosceles Triangle 12"/>
          <p:cNvSpPr/>
          <p:nvPr userDrawn="1"/>
        </p:nvSpPr>
        <p:spPr>
          <a:xfrm rot="10800000" flipH="1" flipV="1">
            <a:off x="11476383" y="6241089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/>
          <p:cNvGrpSpPr/>
          <p:nvPr userDrawn="1"/>
        </p:nvGrpSpPr>
        <p:grpSpPr>
          <a:xfrm flipH="1" flipV="1">
            <a:off x="9263702" y="5930537"/>
            <a:ext cx="2869771" cy="886519"/>
            <a:chOff x="44879" y="27296"/>
            <a:chExt cx="2869771" cy="886519"/>
          </a:xfrm>
          <a:solidFill>
            <a:srgbClr val="0072FF"/>
          </a:solidFill>
        </p:grpSpPr>
        <p:cxnSp>
          <p:nvCxnSpPr>
            <p:cNvPr id="82" name="Straight Connector 81"/>
            <p:cNvCxnSpPr/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 flipV="1">
              <a:off x="52214" y="654128"/>
              <a:ext cx="0" cy="259687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65443" y="6466114"/>
            <a:ext cx="5261114" cy="255361"/>
          </a:xfrm>
        </p:spPr>
        <p:txBody>
          <a:bodyPr/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vi-VN" dirty="0"/>
              <a:t>Thực hiện bởi Trường Đại học Công nghệ Thông tin, ĐHQG-HCM</a:t>
            </a:r>
            <a:endParaRPr lang="en-US" dirty="0"/>
          </a:p>
        </p:txBody>
      </p:sp>
      <p:grpSp>
        <p:nvGrpSpPr>
          <p:cNvPr id="36" name="Group 35"/>
          <p:cNvGrpSpPr/>
          <p:nvPr userDrawn="1"/>
        </p:nvGrpSpPr>
        <p:grpSpPr>
          <a:xfrm>
            <a:off x="-1259888" y="1121391"/>
            <a:ext cx="4841288" cy="5054000"/>
            <a:chOff x="-1259888" y="901609"/>
            <a:chExt cx="4841288" cy="5054000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-1225468" y="901609"/>
              <a:ext cx="4806868" cy="664514"/>
              <a:chOff x="0" y="901609"/>
              <a:chExt cx="4806868" cy="664514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0" y="1566123"/>
                <a:ext cx="253393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V="1">
                <a:off x="2520285" y="1059987"/>
                <a:ext cx="591405" cy="506136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3111690" y="1059987"/>
                <a:ext cx="13784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/>
              <p:cNvSpPr/>
              <p:nvPr/>
            </p:nvSpPr>
            <p:spPr>
              <a:xfrm>
                <a:off x="4490113" y="901609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" name="Group 10"/>
            <p:cNvGrpSpPr/>
            <p:nvPr userDrawn="1"/>
          </p:nvGrpSpPr>
          <p:grpSpPr>
            <a:xfrm flipV="1">
              <a:off x="-1225468" y="5291095"/>
              <a:ext cx="4806868" cy="664514"/>
              <a:chOff x="0" y="1232525"/>
              <a:chExt cx="4806868" cy="664514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0" y="1897039"/>
                <a:ext cx="253393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V="1">
                <a:off x="2520285" y="1390903"/>
                <a:ext cx="591405" cy="506136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3111690" y="1390903"/>
                <a:ext cx="13784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/>
              <p:cNvSpPr/>
              <p:nvPr/>
            </p:nvSpPr>
            <p:spPr>
              <a:xfrm>
                <a:off x="4490113" y="1232525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 userDrawn="1"/>
          </p:nvGrpSpPr>
          <p:grpSpPr>
            <a:xfrm>
              <a:off x="-1225469" y="1860637"/>
              <a:ext cx="3835321" cy="547270"/>
              <a:chOff x="-1" y="1860637"/>
              <a:chExt cx="3835321" cy="547270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3518565" y="1860637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>
                <a:off x="-1" y="2407907"/>
                <a:ext cx="1985654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V="1">
                <a:off x="1974958" y="2019015"/>
                <a:ext cx="463440" cy="388892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2438398" y="2019015"/>
                <a:ext cx="1080167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/>
            <p:cNvGrpSpPr/>
            <p:nvPr userDrawn="1"/>
          </p:nvGrpSpPr>
          <p:grpSpPr>
            <a:xfrm flipV="1">
              <a:off x="-1259888" y="4408929"/>
              <a:ext cx="3835321" cy="547270"/>
              <a:chOff x="-1" y="1860637"/>
              <a:chExt cx="3835321" cy="547270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3518565" y="1860637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>
                <a:off x="-1" y="2407907"/>
                <a:ext cx="1985654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flipV="1">
                <a:off x="1974958" y="2019015"/>
                <a:ext cx="463440" cy="388892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2438398" y="2019015"/>
                <a:ext cx="1080167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 userDrawn="1"/>
          </p:nvGrpSpPr>
          <p:grpSpPr>
            <a:xfrm>
              <a:off x="-1252333" y="2715185"/>
              <a:ext cx="2776521" cy="436736"/>
              <a:chOff x="-26865" y="2715185"/>
              <a:chExt cx="2776521" cy="436736"/>
            </a:xfrm>
          </p:grpSpPr>
          <p:cxnSp>
            <p:nvCxnSpPr>
              <p:cNvPr id="27" name="Straight Connector 26"/>
              <p:cNvCxnSpPr/>
              <p:nvPr/>
            </p:nvCxnSpPr>
            <p:spPr>
              <a:xfrm>
                <a:off x="-26865" y="3151921"/>
                <a:ext cx="14027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V="1">
                <a:off x="1368303" y="2877197"/>
                <a:ext cx="327387" cy="274724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695690" y="2877197"/>
                <a:ext cx="763061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/>
              <p:cNvSpPr/>
              <p:nvPr/>
            </p:nvSpPr>
            <p:spPr>
              <a:xfrm>
                <a:off x="2432901" y="2715185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1" name="Group 30"/>
            <p:cNvGrpSpPr/>
            <p:nvPr userDrawn="1"/>
          </p:nvGrpSpPr>
          <p:grpSpPr>
            <a:xfrm>
              <a:off x="-1225468" y="3843225"/>
              <a:ext cx="2802371" cy="433101"/>
              <a:chOff x="-34420" y="3843718"/>
              <a:chExt cx="2802371" cy="433101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 flipV="1">
                <a:off x="-34420" y="3843718"/>
                <a:ext cx="14027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1360748" y="3843718"/>
                <a:ext cx="327387" cy="274724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V="1">
                <a:off x="1688135" y="4118442"/>
                <a:ext cx="763061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/>
              <p:cNvSpPr/>
              <p:nvPr/>
            </p:nvSpPr>
            <p:spPr>
              <a:xfrm>
                <a:off x="2451196" y="3960064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7" name="Group 36"/>
          <p:cNvGrpSpPr/>
          <p:nvPr userDrawn="1"/>
        </p:nvGrpSpPr>
        <p:grpSpPr>
          <a:xfrm flipH="1">
            <a:off x="8607643" y="1121391"/>
            <a:ext cx="4841288" cy="5054000"/>
            <a:chOff x="-1259888" y="901609"/>
            <a:chExt cx="4841288" cy="5054000"/>
          </a:xfrm>
        </p:grpSpPr>
        <p:grpSp>
          <p:nvGrpSpPr>
            <p:cNvPr id="38" name="Group 37"/>
            <p:cNvGrpSpPr/>
            <p:nvPr userDrawn="1"/>
          </p:nvGrpSpPr>
          <p:grpSpPr>
            <a:xfrm>
              <a:off x="-1225468" y="901609"/>
              <a:ext cx="4806868" cy="664514"/>
              <a:chOff x="0" y="901609"/>
              <a:chExt cx="4806868" cy="664514"/>
            </a:xfrm>
          </p:grpSpPr>
          <p:cxnSp>
            <p:nvCxnSpPr>
              <p:cNvPr id="64" name="Straight Connector 63"/>
              <p:cNvCxnSpPr/>
              <p:nvPr/>
            </p:nvCxnSpPr>
            <p:spPr>
              <a:xfrm>
                <a:off x="0" y="1566123"/>
                <a:ext cx="253393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V="1">
                <a:off x="2520285" y="1059987"/>
                <a:ext cx="591405" cy="506136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3111690" y="1059987"/>
                <a:ext cx="13784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/>
              <p:cNvSpPr/>
              <p:nvPr/>
            </p:nvSpPr>
            <p:spPr>
              <a:xfrm>
                <a:off x="4490113" y="901609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9" name="Group 38"/>
            <p:cNvGrpSpPr/>
            <p:nvPr userDrawn="1"/>
          </p:nvGrpSpPr>
          <p:grpSpPr>
            <a:xfrm flipV="1">
              <a:off x="-1225468" y="5291095"/>
              <a:ext cx="4806868" cy="664514"/>
              <a:chOff x="0" y="1232525"/>
              <a:chExt cx="4806868" cy="664514"/>
            </a:xfrm>
          </p:grpSpPr>
          <p:cxnSp>
            <p:nvCxnSpPr>
              <p:cNvPr id="60" name="Straight Connector 59"/>
              <p:cNvCxnSpPr/>
              <p:nvPr/>
            </p:nvCxnSpPr>
            <p:spPr>
              <a:xfrm>
                <a:off x="0" y="1897039"/>
                <a:ext cx="253393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V="1">
                <a:off x="2520285" y="1390903"/>
                <a:ext cx="591405" cy="506136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>
                <a:off x="3111690" y="1390903"/>
                <a:ext cx="13784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/>
              <p:cNvSpPr/>
              <p:nvPr/>
            </p:nvSpPr>
            <p:spPr>
              <a:xfrm>
                <a:off x="4490113" y="1232525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/>
            <p:cNvGrpSpPr/>
            <p:nvPr userDrawn="1"/>
          </p:nvGrpSpPr>
          <p:grpSpPr>
            <a:xfrm>
              <a:off x="-1225469" y="1860637"/>
              <a:ext cx="3835321" cy="547270"/>
              <a:chOff x="-1" y="1860637"/>
              <a:chExt cx="3835321" cy="547270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3518565" y="1860637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7" name="Straight Connector 56"/>
              <p:cNvCxnSpPr/>
              <p:nvPr/>
            </p:nvCxnSpPr>
            <p:spPr>
              <a:xfrm>
                <a:off x="-1" y="2407907"/>
                <a:ext cx="1985654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flipV="1">
                <a:off x="1974958" y="2019015"/>
                <a:ext cx="463440" cy="388892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2438398" y="2019015"/>
                <a:ext cx="1080167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/>
            <p:cNvGrpSpPr/>
            <p:nvPr userDrawn="1"/>
          </p:nvGrpSpPr>
          <p:grpSpPr>
            <a:xfrm flipV="1">
              <a:off x="-1259888" y="4408929"/>
              <a:ext cx="3835321" cy="547270"/>
              <a:chOff x="-1" y="1860637"/>
              <a:chExt cx="3835321" cy="547270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3518565" y="1860637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3" name="Straight Connector 52"/>
              <p:cNvCxnSpPr/>
              <p:nvPr/>
            </p:nvCxnSpPr>
            <p:spPr>
              <a:xfrm>
                <a:off x="-1" y="2407907"/>
                <a:ext cx="1985654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flipV="1">
                <a:off x="1974958" y="2019015"/>
                <a:ext cx="463440" cy="388892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2438398" y="2019015"/>
                <a:ext cx="1080167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/>
            <p:cNvGrpSpPr/>
            <p:nvPr userDrawn="1"/>
          </p:nvGrpSpPr>
          <p:grpSpPr>
            <a:xfrm>
              <a:off x="-1252333" y="2715185"/>
              <a:ext cx="2776521" cy="436736"/>
              <a:chOff x="-26865" y="2715185"/>
              <a:chExt cx="2776521" cy="436736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>
                <a:off x="-26865" y="3151921"/>
                <a:ext cx="14027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V="1">
                <a:off x="1368303" y="2877197"/>
                <a:ext cx="327387" cy="274724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1695690" y="2877197"/>
                <a:ext cx="763061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/>
              <p:cNvSpPr/>
              <p:nvPr/>
            </p:nvSpPr>
            <p:spPr>
              <a:xfrm>
                <a:off x="2432901" y="2715185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3" name="Group 42"/>
            <p:cNvGrpSpPr/>
            <p:nvPr userDrawn="1"/>
          </p:nvGrpSpPr>
          <p:grpSpPr>
            <a:xfrm>
              <a:off x="-1225468" y="3843225"/>
              <a:ext cx="2802371" cy="433101"/>
              <a:chOff x="-34420" y="3843718"/>
              <a:chExt cx="2802371" cy="433101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 flipV="1">
                <a:off x="-34420" y="3843718"/>
                <a:ext cx="14027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1360748" y="3843718"/>
                <a:ext cx="327387" cy="274724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flipV="1">
                <a:off x="1688135" y="4118442"/>
                <a:ext cx="763061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/>
              <p:cNvSpPr/>
              <p:nvPr/>
            </p:nvSpPr>
            <p:spPr>
              <a:xfrm>
                <a:off x="2451196" y="3960064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9" name="Oval 68"/>
          <p:cNvSpPr/>
          <p:nvPr userDrawn="1"/>
        </p:nvSpPr>
        <p:spPr>
          <a:xfrm>
            <a:off x="11924591" y="6583140"/>
            <a:ext cx="233916" cy="233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900400" y="6566400"/>
            <a:ext cx="291600" cy="291600"/>
          </a:xfrm>
        </p:spPr>
        <p:txBody>
          <a:bodyPr/>
          <a:lstStyle>
            <a:lvl1pPr algn="ctr">
              <a:defRPr lang="en-US" sz="7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D8B0B3AC-44A8-D142-AAF6-9A453466E1A4}" type="slidenum">
              <a:rPr lang="en-US" smtClean="0"/>
            </a:fld>
            <a:endParaRPr lang="en-US" dirty="0"/>
          </a:p>
        </p:txBody>
      </p:sp>
      <p:sp>
        <p:nvSpPr>
          <p:cNvPr id="70" name="TextBox 69"/>
          <p:cNvSpPr txBox="1"/>
          <p:nvPr userDrawn="1"/>
        </p:nvSpPr>
        <p:spPr>
          <a:xfrm>
            <a:off x="4702630" y="640081"/>
            <a:ext cx="3028822" cy="646331"/>
          </a:xfrm>
          <a:prstGeom prst="rect">
            <a:avLst/>
          </a:prstGeom>
          <a:gradFill>
            <a:gsLst>
              <a:gs pos="0">
                <a:srgbClr val="0072FF"/>
              </a:gs>
              <a:gs pos="100000">
                <a:srgbClr val="00C6FF"/>
              </a:gs>
            </a:gsLst>
            <a:path path="shape">
              <a:fillToRect l="50000" t="50000" r="50000" b="50000"/>
            </a:path>
          </a:gra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 TIÊU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Text Placeholder 72"/>
          <p:cNvSpPr>
            <a:spLocks noGrp="1"/>
          </p:cNvSpPr>
          <p:nvPr>
            <p:ph type="body" sz="quarter" idx="13" hasCustomPrompt="1"/>
          </p:nvPr>
        </p:nvSpPr>
        <p:spPr>
          <a:xfrm>
            <a:off x="2735144" y="1286346"/>
            <a:ext cx="6721714" cy="4699000"/>
          </a:xfrm>
        </p:spPr>
        <p:txBody>
          <a:bodyPr anchor="ctr">
            <a:normAutofit/>
          </a:bodyPr>
          <a:lstStyle>
            <a:lvl1pPr marL="514350" indent="-514350" algn="just">
              <a:buFont typeface="+mj-lt"/>
              <a:buAutoNum type="arabicPeriod"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indent="-457200" algn="ctr">
              <a:buFont typeface="+mj-lt"/>
              <a:buAutoNum type="arabicPeriod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457200" algn="ctr">
              <a:buFont typeface="+mj-lt"/>
              <a:buAutoNum type="arabicPeriod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14500" indent="-342900" algn="ctr">
              <a:buFont typeface="+mj-lt"/>
              <a:buAutoNum type="arabicPeriod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71700" indent="-342900" algn="ctr">
              <a:buFont typeface="+mj-lt"/>
              <a:buAutoNum type="arabicPeriod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Mục</a:t>
            </a:r>
            <a:r>
              <a:rPr lang="en-US" dirty="0"/>
              <a:t> 1</a:t>
            </a:r>
            <a:endParaRPr lang="en-US" dirty="0"/>
          </a:p>
          <a:p>
            <a:pPr lvl="0"/>
            <a:r>
              <a:rPr lang="en-US" dirty="0" err="1"/>
              <a:t>Mục</a:t>
            </a:r>
            <a:r>
              <a:rPr lang="en-US" dirty="0"/>
              <a:t> 2</a:t>
            </a:r>
            <a:endParaRPr lang="en-US" dirty="0"/>
          </a:p>
          <a:p>
            <a:pPr lvl="0"/>
            <a:r>
              <a:rPr lang="en-US" dirty="0" err="1"/>
              <a:t>Mục</a:t>
            </a:r>
            <a:r>
              <a:rPr lang="en-US" dirty="0"/>
              <a:t> 3</a:t>
            </a:r>
            <a:endParaRPr lang="en-US" dirty="0"/>
          </a:p>
          <a:p>
            <a:pPr lvl="0"/>
            <a:r>
              <a:rPr lang="en-US" dirty="0" err="1"/>
              <a:t>Mục</a:t>
            </a:r>
            <a:r>
              <a:rPr lang="en-US" dirty="0"/>
              <a:t> 4</a:t>
            </a:r>
            <a:endParaRPr lang="en-US" dirty="0"/>
          </a:p>
          <a:p>
            <a:pPr lvl="0"/>
            <a:r>
              <a:rPr lang="en-US" dirty="0" err="1"/>
              <a:t>Mục</a:t>
            </a:r>
            <a:r>
              <a:rPr lang="en-US" dirty="0"/>
              <a:t> 5</a:t>
            </a:r>
            <a:endParaRPr lang="en-US" dirty="0"/>
          </a:p>
        </p:txBody>
      </p:sp>
      <p:sp>
        <p:nvSpPr>
          <p:cNvPr id="75" name="Isosceles Triangle 12"/>
          <p:cNvSpPr/>
          <p:nvPr userDrawn="1"/>
        </p:nvSpPr>
        <p:spPr>
          <a:xfrm rot="10800000">
            <a:off x="0" y="0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/>
          <p:cNvGrpSpPr/>
          <p:nvPr userDrawn="1"/>
        </p:nvGrpSpPr>
        <p:grpSpPr>
          <a:xfrm>
            <a:off x="58527" y="40944"/>
            <a:ext cx="2869771" cy="886519"/>
            <a:chOff x="44879" y="27296"/>
            <a:chExt cx="2869771" cy="886519"/>
          </a:xfrm>
          <a:solidFill>
            <a:srgbClr val="0072FF"/>
          </a:solidFill>
        </p:grpSpPr>
        <p:cxnSp>
          <p:nvCxnSpPr>
            <p:cNvPr id="77" name="Straight Connector 76"/>
            <p:cNvCxnSpPr/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V="1">
              <a:off x="52214" y="654128"/>
              <a:ext cx="0" cy="259687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6" name="Picture 85" descr="A picture containing clipart, vector graphics&#10;&#10;Description automatically generated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412638" y="362637"/>
            <a:ext cx="544288" cy="450213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>
          <a:xfrm>
            <a:off x="796022" y="6454635"/>
            <a:ext cx="2132276" cy="266840"/>
          </a:xfrm>
        </p:spPr>
        <p:txBody>
          <a:bodyPr/>
          <a:lstStyle>
            <a:lvl1pPr>
              <a:defRPr lang="en-US" sz="1100" kern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46CDDB1B-AAE9-1649-A755-11FADEB7E97E}" type="datetime4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êu đề chươ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-1" y="-1"/>
            <a:ext cx="12192001" cy="685488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A4671">
                  <a:alpha val="75000"/>
                </a:srgbClr>
              </a:gs>
              <a:gs pos="100000">
                <a:srgbClr val="0A467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6026" y="4629289"/>
            <a:ext cx="434350" cy="346950"/>
          </a:xfrm>
          <a:prstGeom prst="rect">
            <a:avLst/>
          </a:prstGeom>
          <a:solidFill>
            <a:srgbClr val="00F7FF"/>
          </a:solidFill>
          <a:ln>
            <a:solidFill>
              <a:srgbClr val="00F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6026" y="5005641"/>
            <a:ext cx="434350" cy="346950"/>
          </a:xfrm>
          <a:prstGeom prst="rect">
            <a:avLst/>
          </a:prstGeom>
          <a:solidFill>
            <a:srgbClr val="00F7FF"/>
          </a:solidFill>
          <a:ln>
            <a:solidFill>
              <a:srgbClr val="00F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6026" y="5381993"/>
            <a:ext cx="434350" cy="346950"/>
          </a:xfrm>
          <a:prstGeom prst="rect">
            <a:avLst/>
          </a:prstGeom>
          <a:solidFill>
            <a:srgbClr val="00F7FF"/>
          </a:solidFill>
          <a:ln>
            <a:solidFill>
              <a:srgbClr val="00F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6026" y="5758345"/>
            <a:ext cx="434350" cy="346950"/>
          </a:xfrm>
          <a:prstGeom prst="rect">
            <a:avLst/>
          </a:prstGeom>
          <a:noFill/>
          <a:ln>
            <a:solidFill>
              <a:srgbClr val="00F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6026" y="6134697"/>
            <a:ext cx="434350" cy="346950"/>
          </a:xfrm>
          <a:prstGeom prst="rect">
            <a:avLst/>
          </a:prstGeom>
          <a:noFill/>
          <a:ln>
            <a:solidFill>
              <a:srgbClr val="00F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6026" y="6511050"/>
            <a:ext cx="434350" cy="346950"/>
          </a:xfrm>
          <a:prstGeom prst="rect">
            <a:avLst/>
          </a:prstGeom>
          <a:noFill/>
          <a:ln>
            <a:solidFill>
              <a:srgbClr val="00F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2"/>
          <p:cNvSpPr/>
          <p:nvPr userDrawn="1"/>
        </p:nvSpPr>
        <p:spPr>
          <a:xfrm rot="10800000">
            <a:off x="0" y="0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58527" y="40944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20" name="Straight Connector 19"/>
            <p:cNvCxnSpPr/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F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F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>
              <a:solidFill>
                <a:srgbClr val="00F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Isosceles Triangle 12"/>
          <p:cNvSpPr/>
          <p:nvPr userDrawn="1"/>
        </p:nvSpPr>
        <p:spPr>
          <a:xfrm rot="10800000" flipH="1" flipV="1">
            <a:off x="11476383" y="6241089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 userDrawn="1"/>
        </p:nvGrpSpPr>
        <p:grpSpPr>
          <a:xfrm flipH="1" flipV="1">
            <a:off x="9263702" y="5253677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25" name="Straight Connector 24"/>
            <p:cNvCxnSpPr/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 cap="rnd">
              <a:solidFill>
                <a:srgbClr val="00F7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 cap="rnd">
              <a:solidFill>
                <a:srgbClr val="00F7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 cap="rnd">
              <a:solidFill>
                <a:srgbClr val="00F7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Oval 28"/>
          <p:cNvSpPr/>
          <p:nvPr/>
        </p:nvSpPr>
        <p:spPr>
          <a:xfrm>
            <a:off x="11928738" y="6583150"/>
            <a:ext cx="233916" cy="233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reeform 30"/>
          <p:cNvSpPr/>
          <p:nvPr userDrawn="1"/>
        </p:nvSpPr>
        <p:spPr>
          <a:xfrm>
            <a:off x="11589537" y="105878"/>
            <a:ext cx="489307" cy="405155"/>
          </a:xfrm>
          <a:custGeom>
            <a:avLst/>
            <a:gdLst>
              <a:gd name="connsiteX0" fmla="*/ 278290 w 489307"/>
              <a:gd name="connsiteY0" fmla="*/ 349616 h 405155"/>
              <a:gd name="connsiteX1" fmla="*/ 277683 w 489307"/>
              <a:gd name="connsiteY1" fmla="*/ 349811 h 405155"/>
              <a:gd name="connsiteX2" fmla="*/ 277976 w 489307"/>
              <a:gd name="connsiteY2" fmla="*/ 349743 h 405155"/>
              <a:gd name="connsiteX3" fmla="*/ 173116 w 489307"/>
              <a:gd name="connsiteY3" fmla="*/ 214928 h 405155"/>
              <a:gd name="connsiteX4" fmla="*/ 212561 w 489307"/>
              <a:gd name="connsiteY4" fmla="*/ 228062 h 405155"/>
              <a:gd name="connsiteX5" fmla="*/ 214259 w 489307"/>
              <a:gd name="connsiteY5" fmla="*/ 228947 h 405155"/>
              <a:gd name="connsiteX6" fmla="*/ 213316 w 489307"/>
              <a:gd name="connsiteY6" fmla="*/ 229788 h 405155"/>
              <a:gd name="connsiteX7" fmla="*/ 182086 w 489307"/>
              <a:gd name="connsiteY7" fmla="*/ 251026 h 405155"/>
              <a:gd name="connsiteX8" fmla="*/ 179990 w 489307"/>
              <a:gd name="connsiteY8" fmla="*/ 251847 h 405155"/>
              <a:gd name="connsiteX9" fmla="*/ 156055 w 489307"/>
              <a:gd name="connsiteY9" fmla="*/ 251847 h 405155"/>
              <a:gd name="connsiteX10" fmla="*/ 155132 w 489307"/>
              <a:gd name="connsiteY10" fmla="*/ 251658 h 405155"/>
              <a:gd name="connsiteX11" fmla="*/ 155384 w 489307"/>
              <a:gd name="connsiteY11" fmla="*/ 250353 h 405155"/>
              <a:gd name="connsiteX12" fmla="*/ 170328 w 489307"/>
              <a:gd name="connsiteY12" fmla="*/ 216233 h 405155"/>
              <a:gd name="connsiteX13" fmla="*/ 173116 w 489307"/>
              <a:gd name="connsiteY13" fmla="*/ 214928 h 405155"/>
              <a:gd name="connsiteX14" fmla="*/ 277908 w 489307"/>
              <a:gd name="connsiteY14" fmla="*/ 214851 h 405155"/>
              <a:gd name="connsiteX15" fmla="*/ 279966 w 489307"/>
              <a:gd name="connsiteY15" fmla="*/ 215771 h 405155"/>
              <a:gd name="connsiteX16" fmla="*/ 295308 w 489307"/>
              <a:gd name="connsiteY16" fmla="*/ 250795 h 405155"/>
              <a:gd name="connsiteX17" fmla="*/ 295434 w 489307"/>
              <a:gd name="connsiteY17" fmla="*/ 251743 h 405155"/>
              <a:gd name="connsiteX18" fmla="*/ 293925 w 489307"/>
              <a:gd name="connsiteY18" fmla="*/ 251890 h 405155"/>
              <a:gd name="connsiteX19" fmla="*/ 270870 w 489307"/>
              <a:gd name="connsiteY19" fmla="*/ 251890 h 405155"/>
              <a:gd name="connsiteX20" fmla="*/ 268250 w 489307"/>
              <a:gd name="connsiteY20" fmla="*/ 250964 h 405155"/>
              <a:gd name="connsiteX21" fmla="*/ 237502 w 489307"/>
              <a:gd name="connsiteY21" fmla="*/ 230042 h 405155"/>
              <a:gd name="connsiteX22" fmla="*/ 236245 w 489307"/>
              <a:gd name="connsiteY22" fmla="*/ 229179 h 405155"/>
              <a:gd name="connsiteX23" fmla="*/ 237251 w 489307"/>
              <a:gd name="connsiteY23" fmla="*/ 228400 h 405155"/>
              <a:gd name="connsiteX24" fmla="*/ 277870 w 489307"/>
              <a:gd name="connsiteY24" fmla="*/ 214866 h 405155"/>
              <a:gd name="connsiteX25" fmla="*/ 277908 w 489307"/>
              <a:gd name="connsiteY25" fmla="*/ 214851 h 405155"/>
              <a:gd name="connsiteX26" fmla="*/ 151422 w 489307"/>
              <a:gd name="connsiteY26" fmla="*/ 211056 h 405155"/>
              <a:gd name="connsiteX27" fmla="*/ 161566 w 489307"/>
              <a:gd name="connsiteY27" fmla="*/ 212550 h 405155"/>
              <a:gd name="connsiteX28" fmla="*/ 154797 w 489307"/>
              <a:gd name="connsiteY28" fmla="*/ 226084 h 405155"/>
              <a:gd name="connsiteX29" fmla="*/ 148886 w 489307"/>
              <a:gd name="connsiteY29" fmla="*/ 239639 h 405155"/>
              <a:gd name="connsiteX30" fmla="*/ 148530 w 489307"/>
              <a:gd name="connsiteY30" fmla="*/ 235429 h 405155"/>
              <a:gd name="connsiteX31" fmla="*/ 149641 w 489307"/>
              <a:gd name="connsiteY31" fmla="*/ 212529 h 405155"/>
              <a:gd name="connsiteX32" fmla="*/ 151422 w 489307"/>
              <a:gd name="connsiteY32" fmla="*/ 211056 h 405155"/>
              <a:gd name="connsiteX33" fmla="*/ 299584 w 489307"/>
              <a:gd name="connsiteY33" fmla="*/ 210929 h 405155"/>
              <a:gd name="connsiteX34" fmla="*/ 300800 w 489307"/>
              <a:gd name="connsiteY34" fmla="*/ 212003 h 405155"/>
              <a:gd name="connsiteX35" fmla="*/ 301680 w 489307"/>
              <a:gd name="connsiteY35" fmla="*/ 219980 h 405155"/>
              <a:gd name="connsiteX36" fmla="*/ 301701 w 489307"/>
              <a:gd name="connsiteY36" fmla="*/ 238566 h 405155"/>
              <a:gd name="connsiteX37" fmla="*/ 301701 w 489307"/>
              <a:gd name="connsiteY37" fmla="*/ 239871 h 405155"/>
              <a:gd name="connsiteX38" fmla="*/ 301093 w 489307"/>
              <a:gd name="connsiteY38" fmla="*/ 238923 h 405155"/>
              <a:gd name="connsiteX39" fmla="*/ 289000 w 489307"/>
              <a:gd name="connsiteY39" fmla="*/ 212634 h 405155"/>
              <a:gd name="connsiteX40" fmla="*/ 299584 w 489307"/>
              <a:gd name="connsiteY40" fmla="*/ 210929 h 405155"/>
              <a:gd name="connsiteX41" fmla="*/ 112605 w 489307"/>
              <a:gd name="connsiteY41" fmla="*/ 209436 h 405155"/>
              <a:gd name="connsiteX42" fmla="*/ 139224 w 489307"/>
              <a:gd name="connsiteY42" fmla="*/ 209814 h 405155"/>
              <a:gd name="connsiteX43" fmla="*/ 140397 w 489307"/>
              <a:gd name="connsiteY43" fmla="*/ 211204 h 405155"/>
              <a:gd name="connsiteX44" fmla="*/ 139475 w 489307"/>
              <a:gd name="connsiteY44" fmla="*/ 220970 h 405155"/>
              <a:gd name="connsiteX45" fmla="*/ 139454 w 489307"/>
              <a:gd name="connsiteY45" fmla="*/ 239808 h 405155"/>
              <a:gd name="connsiteX46" fmla="*/ 140670 w 489307"/>
              <a:gd name="connsiteY46" fmla="*/ 251616 h 405155"/>
              <a:gd name="connsiteX47" fmla="*/ 139077 w 489307"/>
              <a:gd name="connsiteY47" fmla="*/ 251869 h 405155"/>
              <a:gd name="connsiteX48" fmla="*/ 116671 w 489307"/>
              <a:gd name="connsiteY48" fmla="*/ 251869 h 405155"/>
              <a:gd name="connsiteX49" fmla="*/ 114156 w 489307"/>
              <a:gd name="connsiteY49" fmla="*/ 250564 h 405155"/>
              <a:gd name="connsiteX50" fmla="*/ 110174 w 489307"/>
              <a:gd name="connsiteY50" fmla="*/ 211140 h 405155"/>
              <a:gd name="connsiteX51" fmla="*/ 112605 w 489307"/>
              <a:gd name="connsiteY51" fmla="*/ 209436 h 405155"/>
              <a:gd name="connsiteX52" fmla="*/ 337584 w 489307"/>
              <a:gd name="connsiteY52" fmla="*/ 209372 h 405155"/>
              <a:gd name="connsiteX53" fmla="*/ 340539 w 489307"/>
              <a:gd name="connsiteY53" fmla="*/ 211477 h 405155"/>
              <a:gd name="connsiteX54" fmla="*/ 336348 w 489307"/>
              <a:gd name="connsiteY54" fmla="*/ 250542 h 405155"/>
              <a:gd name="connsiteX55" fmla="*/ 334252 w 489307"/>
              <a:gd name="connsiteY55" fmla="*/ 251847 h 405155"/>
              <a:gd name="connsiteX56" fmla="*/ 311070 w 489307"/>
              <a:gd name="connsiteY56" fmla="*/ 251847 h 405155"/>
              <a:gd name="connsiteX57" fmla="*/ 309918 w 489307"/>
              <a:gd name="connsiteY57" fmla="*/ 251574 h 405155"/>
              <a:gd name="connsiteX58" fmla="*/ 310735 w 489307"/>
              <a:gd name="connsiteY58" fmla="*/ 244038 h 405155"/>
              <a:gd name="connsiteX59" fmla="*/ 311154 w 489307"/>
              <a:gd name="connsiteY59" fmla="*/ 222274 h 405155"/>
              <a:gd name="connsiteX60" fmla="*/ 310169 w 489307"/>
              <a:gd name="connsiteY60" fmla="*/ 211350 h 405155"/>
              <a:gd name="connsiteX61" fmla="*/ 311343 w 489307"/>
              <a:gd name="connsiteY61" fmla="*/ 209814 h 405155"/>
              <a:gd name="connsiteX62" fmla="*/ 337584 w 489307"/>
              <a:gd name="connsiteY62" fmla="*/ 209372 h 405155"/>
              <a:gd name="connsiteX63" fmla="*/ 223837 w 489307"/>
              <a:gd name="connsiteY63" fmla="*/ 156099 h 405155"/>
              <a:gd name="connsiteX64" fmla="*/ 226772 w 489307"/>
              <a:gd name="connsiteY64" fmla="*/ 156099 h 405155"/>
              <a:gd name="connsiteX65" fmla="*/ 273260 w 489307"/>
              <a:gd name="connsiteY65" fmla="*/ 204805 h 405155"/>
              <a:gd name="connsiteX66" fmla="*/ 273909 w 489307"/>
              <a:gd name="connsiteY66" fmla="*/ 205920 h 405155"/>
              <a:gd name="connsiteX67" fmla="*/ 270220 w 489307"/>
              <a:gd name="connsiteY67" fmla="*/ 206888 h 405155"/>
              <a:gd name="connsiteX68" fmla="*/ 226667 w 489307"/>
              <a:gd name="connsiteY68" fmla="*/ 222843 h 405155"/>
              <a:gd name="connsiteX69" fmla="*/ 224005 w 489307"/>
              <a:gd name="connsiteY69" fmla="*/ 222843 h 405155"/>
              <a:gd name="connsiteX70" fmla="*/ 177664 w 489307"/>
              <a:gd name="connsiteY70" fmla="*/ 206173 h 405155"/>
              <a:gd name="connsiteX71" fmla="*/ 177014 w 489307"/>
              <a:gd name="connsiteY71" fmla="*/ 205899 h 405155"/>
              <a:gd name="connsiteX72" fmla="*/ 177433 w 489307"/>
              <a:gd name="connsiteY72" fmla="*/ 204636 h 405155"/>
              <a:gd name="connsiteX73" fmla="*/ 223837 w 489307"/>
              <a:gd name="connsiteY73" fmla="*/ 156099 h 405155"/>
              <a:gd name="connsiteX74" fmla="*/ 190281 w 489307"/>
              <a:gd name="connsiteY74" fmla="*/ 135577 h 405155"/>
              <a:gd name="connsiteX75" fmla="*/ 215432 w 489307"/>
              <a:gd name="connsiteY75" fmla="*/ 148542 h 405155"/>
              <a:gd name="connsiteX76" fmla="*/ 216732 w 489307"/>
              <a:gd name="connsiteY76" fmla="*/ 149426 h 405155"/>
              <a:gd name="connsiteX77" fmla="*/ 209459 w 489307"/>
              <a:gd name="connsiteY77" fmla="*/ 155194 h 405155"/>
              <a:gd name="connsiteX78" fmla="*/ 168022 w 489307"/>
              <a:gd name="connsiteY78" fmla="*/ 201921 h 405155"/>
              <a:gd name="connsiteX79" fmla="*/ 164501 w 489307"/>
              <a:gd name="connsiteY79" fmla="*/ 203457 h 405155"/>
              <a:gd name="connsiteX80" fmla="*/ 153539 w 489307"/>
              <a:gd name="connsiteY80" fmla="*/ 201626 h 405155"/>
              <a:gd name="connsiteX81" fmla="*/ 152051 w 489307"/>
              <a:gd name="connsiteY81" fmla="*/ 199521 h 405155"/>
              <a:gd name="connsiteX82" fmla="*/ 158779 w 489307"/>
              <a:gd name="connsiteY82" fmla="*/ 178683 h 405155"/>
              <a:gd name="connsiteX83" fmla="*/ 186969 w 489307"/>
              <a:gd name="connsiteY83" fmla="*/ 136271 h 405155"/>
              <a:gd name="connsiteX84" fmla="*/ 190281 w 489307"/>
              <a:gd name="connsiteY84" fmla="*/ 135577 h 405155"/>
              <a:gd name="connsiteX85" fmla="*/ 260223 w 489307"/>
              <a:gd name="connsiteY85" fmla="*/ 135514 h 405155"/>
              <a:gd name="connsiteX86" fmla="*/ 263555 w 489307"/>
              <a:gd name="connsiteY86" fmla="*/ 136146 h 405155"/>
              <a:gd name="connsiteX87" fmla="*/ 297090 w 489307"/>
              <a:gd name="connsiteY87" fmla="*/ 194239 h 405155"/>
              <a:gd name="connsiteX88" fmla="*/ 298536 w 489307"/>
              <a:gd name="connsiteY88" fmla="*/ 199943 h 405155"/>
              <a:gd name="connsiteX89" fmla="*/ 297384 w 489307"/>
              <a:gd name="connsiteY89" fmla="*/ 201479 h 405155"/>
              <a:gd name="connsiteX90" fmla="*/ 285101 w 489307"/>
              <a:gd name="connsiteY90" fmla="*/ 203584 h 405155"/>
              <a:gd name="connsiteX91" fmla="*/ 283006 w 489307"/>
              <a:gd name="connsiteY91" fmla="*/ 202616 h 405155"/>
              <a:gd name="connsiteX92" fmla="*/ 265945 w 489307"/>
              <a:gd name="connsiteY92" fmla="*/ 179463 h 405155"/>
              <a:gd name="connsiteX93" fmla="*/ 236119 w 489307"/>
              <a:gd name="connsiteY93" fmla="*/ 151174 h 405155"/>
              <a:gd name="connsiteX94" fmla="*/ 233793 w 489307"/>
              <a:gd name="connsiteY94" fmla="*/ 149364 h 405155"/>
              <a:gd name="connsiteX95" fmla="*/ 240081 w 489307"/>
              <a:gd name="connsiteY95" fmla="*/ 145512 h 405155"/>
              <a:gd name="connsiteX96" fmla="*/ 260223 w 489307"/>
              <a:gd name="connsiteY96" fmla="*/ 135514 h 405155"/>
              <a:gd name="connsiteX97" fmla="*/ 322955 w 489307"/>
              <a:gd name="connsiteY97" fmla="*/ 47469 h 405155"/>
              <a:gd name="connsiteX98" fmla="*/ 256303 w 489307"/>
              <a:gd name="connsiteY98" fmla="*/ 72727 h 405155"/>
              <a:gd name="connsiteX99" fmla="*/ 223376 w 489307"/>
              <a:gd name="connsiteY99" fmla="*/ 89060 h 405155"/>
              <a:gd name="connsiteX100" fmla="*/ 150144 w 489307"/>
              <a:gd name="connsiteY100" fmla="*/ 139302 h 405155"/>
              <a:gd name="connsiteX101" fmla="*/ 74334 w 489307"/>
              <a:gd name="connsiteY101" fmla="*/ 225979 h 405155"/>
              <a:gd name="connsiteX102" fmla="*/ 54045 w 489307"/>
              <a:gd name="connsiteY102" fmla="*/ 268560 h 405155"/>
              <a:gd name="connsiteX103" fmla="*/ 49622 w 489307"/>
              <a:gd name="connsiteY103" fmla="*/ 303815 h 405155"/>
              <a:gd name="connsiteX104" fmla="*/ 64126 w 489307"/>
              <a:gd name="connsiteY104" fmla="*/ 342860 h 405155"/>
              <a:gd name="connsiteX105" fmla="*/ 84583 w 489307"/>
              <a:gd name="connsiteY105" fmla="*/ 360077 h 405155"/>
              <a:gd name="connsiteX106" fmla="*/ 132517 w 489307"/>
              <a:gd name="connsiteY106" fmla="*/ 374811 h 405155"/>
              <a:gd name="connsiteX107" fmla="*/ 156222 w 489307"/>
              <a:gd name="connsiteY107" fmla="*/ 375422 h 405155"/>
              <a:gd name="connsiteX108" fmla="*/ 191979 w 489307"/>
              <a:gd name="connsiteY108" fmla="*/ 371359 h 405155"/>
              <a:gd name="connsiteX109" fmla="*/ 244000 w 489307"/>
              <a:gd name="connsiteY109" fmla="*/ 360604 h 405155"/>
              <a:gd name="connsiteX110" fmla="*/ 277680 w 489307"/>
              <a:gd name="connsiteY110" fmla="*/ 349812 h 405155"/>
              <a:gd name="connsiteX111" fmla="*/ 247375 w 489307"/>
              <a:gd name="connsiteY111" fmla="*/ 356815 h 405155"/>
              <a:gd name="connsiteX112" fmla="*/ 217172 w 489307"/>
              <a:gd name="connsiteY112" fmla="*/ 358057 h 405155"/>
              <a:gd name="connsiteX113" fmla="*/ 156138 w 489307"/>
              <a:gd name="connsiteY113" fmla="*/ 343323 h 405155"/>
              <a:gd name="connsiteX114" fmla="*/ 85065 w 489307"/>
              <a:gd name="connsiteY114" fmla="*/ 284051 h 405155"/>
              <a:gd name="connsiteX115" fmla="*/ 84499 w 489307"/>
              <a:gd name="connsiteY115" fmla="*/ 283251 h 405155"/>
              <a:gd name="connsiteX116" fmla="*/ 85798 w 489307"/>
              <a:gd name="connsiteY116" fmla="*/ 280768 h 405155"/>
              <a:gd name="connsiteX117" fmla="*/ 122226 w 489307"/>
              <a:gd name="connsiteY117" fmla="*/ 280768 h 405155"/>
              <a:gd name="connsiteX118" fmla="*/ 125831 w 489307"/>
              <a:gd name="connsiteY118" fmla="*/ 282704 h 405155"/>
              <a:gd name="connsiteX119" fmla="*/ 152407 w 489307"/>
              <a:gd name="connsiteY119" fmla="*/ 304173 h 405155"/>
              <a:gd name="connsiteX120" fmla="*/ 206902 w 489307"/>
              <a:gd name="connsiteY120" fmla="*/ 323811 h 405155"/>
              <a:gd name="connsiteX121" fmla="*/ 196548 w 489307"/>
              <a:gd name="connsiteY121" fmla="*/ 316002 h 405155"/>
              <a:gd name="connsiteX122" fmla="*/ 167393 w 489307"/>
              <a:gd name="connsiteY122" fmla="*/ 293965 h 405155"/>
              <a:gd name="connsiteX123" fmla="*/ 127571 w 489307"/>
              <a:gd name="connsiteY123" fmla="*/ 263740 h 405155"/>
              <a:gd name="connsiteX124" fmla="*/ 125789 w 489307"/>
              <a:gd name="connsiteY124" fmla="*/ 261466 h 405155"/>
              <a:gd name="connsiteX125" fmla="*/ 128472 w 489307"/>
              <a:gd name="connsiteY125" fmla="*/ 260666 h 405155"/>
              <a:gd name="connsiteX126" fmla="*/ 174289 w 489307"/>
              <a:gd name="connsiteY126" fmla="*/ 260666 h 405155"/>
              <a:gd name="connsiteX127" fmla="*/ 179110 w 489307"/>
              <a:gd name="connsiteY127" fmla="*/ 263171 h 405155"/>
              <a:gd name="connsiteX128" fmla="*/ 223795 w 489307"/>
              <a:gd name="connsiteY128" fmla="*/ 323369 h 405155"/>
              <a:gd name="connsiteX129" fmla="*/ 226772 w 489307"/>
              <a:gd name="connsiteY129" fmla="*/ 323369 h 405155"/>
              <a:gd name="connsiteX130" fmla="*/ 270954 w 489307"/>
              <a:gd name="connsiteY130" fmla="*/ 263929 h 405155"/>
              <a:gd name="connsiteX131" fmla="*/ 277074 w 489307"/>
              <a:gd name="connsiteY131" fmla="*/ 260814 h 405155"/>
              <a:gd name="connsiteX132" fmla="*/ 321928 w 489307"/>
              <a:gd name="connsiteY132" fmla="*/ 260814 h 405155"/>
              <a:gd name="connsiteX133" fmla="*/ 324799 w 489307"/>
              <a:gd name="connsiteY133" fmla="*/ 261614 h 405155"/>
              <a:gd name="connsiteX134" fmla="*/ 322934 w 489307"/>
              <a:gd name="connsiteY134" fmla="*/ 263824 h 405155"/>
              <a:gd name="connsiteX135" fmla="*/ 269298 w 489307"/>
              <a:gd name="connsiteY135" fmla="*/ 304447 h 405155"/>
              <a:gd name="connsiteX136" fmla="*/ 244650 w 489307"/>
              <a:gd name="connsiteY136" fmla="*/ 323159 h 405155"/>
              <a:gd name="connsiteX137" fmla="*/ 243916 w 489307"/>
              <a:gd name="connsiteY137" fmla="*/ 323895 h 405155"/>
              <a:gd name="connsiteX138" fmla="*/ 310442 w 489307"/>
              <a:gd name="connsiteY138" fmla="*/ 295565 h 405155"/>
              <a:gd name="connsiteX139" fmla="*/ 325449 w 489307"/>
              <a:gd name="connsiteY139" fmla="*/ 281883 h 405155"/>
              <a:gd name="connsiteX140" fmla="*/ 328614 w 489307"/>
              <a:gd name="connsiteY140" fmla="*/ 280831 h 405155"/>
              <a:gd name="connsiteX141" fmla="*/ 355861 w 489307"/>
              <a:gd name="connsiteY141" fmla="*/ 280831 h 405155"/>
              <a:gd name="connsiteX142" fmla="*/ 360912 w 489307"/>
              <a:gd name="connsiteY142" fmla="*/ 278158 h 405155"/>
              <a:gd name="connsiteX143" fmla="*/ 384491 w 489307"/>
              <a:gd name="connsiteY143" fmla="*/ 226737 h 405155"/>
              <a:gd name="connsiteX144" fmla="*/ 389983 w 489307"/>
              <a:gd name="connsiteY144" fmla="*/ 194491 h 405155"/>
              <a:gd name="connsiteX145" fmla="*/ 390507 w 489307"/>
              <a:gd name="connsiteY145" fmla="*/ 181862 h 405155"/>
              <a:gd name="connsiteX146" fmla="*/ 388159 w 489307"/>
              <a:gd name="connsiteY146" fmla="*/ 153173 h 405155"/>
              <a:gd name="connsiteX147" fmla="*/ 371664 w 489307"/>
              <a:gd name="connsiteY147" fmla="*/ 103183 h 405155"/>
              <a:gd name="connsiteX148" fmla="*/ 350893 w 489307"/>
              <a:gd name="connsiteY148" fmla="*/ 71611 h 405155"/>
              <a:gd name="connsiteX149" fmla="*/ 327146 w 489307"/>
              <a:gd name="connsiteY149" fmla="*/ 48289 h 405155"/>
              <a:gd name="connsiteX150" fmla="*/ 322955 w 489307"/>
              <a:gd name="connsiteY150" fmla="*/ 47469 h 405155"/>
              <a:gd name="connsiteX151" fmla="*/ 279044 w 489307"/>
              <a:gd name="connsiteY151" fmla="*/ 15391 h 405155"/>
              <a:gd name="connsiteX152" fmla="*/ 282356 w 489307"/>
              <a:gd name="connsiteY152" fmla="*/ 15391 h 405155"/>
              <a:gd name="connsiteX153" fmla="*/ 288790 w 489307"/>
              <a:gd name="connsiteY153" fmla="*/ 17896 h 405155"/>
              <a:gd name="connsiteX154" fmla="*/ 289650 w 489307"/>
              <a:gd name="connsiteY154" fmla="*/ 18380 h 405155"/>
              <a:gd name="connsiteX155" fmla="*/ 265211 w 489307"/>
              <a:gd name="connsiteY155" fmla="*/ 26947 h 405155"/>
              <a:gd name="connsiteX156" fmla="*/ 241422 w 489307"/>
              <a:gd name="connsiteY156" fmla="*/ 36755 h 405155"/>
              <a:gd name="connsiteX157" fmla="*/ 218115 w 489307"/>
              <a:gd name="connsiteY157" fmla="*/ 47742 h 405155"/>
              <a:gd name="connsiteX158" fmla="*/ 195332 w 489307"/>
              <a:gd name="connsiteY158" fmla="*/ 59845 h 405155"/>
              <a:gd name="connsiteX159" fmla="*/ 173094 w 489307"/>
              <a:gd name="connsiteY159" fmla="*/ 73000 h 405155"/>
              <a:gd name="connsiteX160" fmla="*/ 151443 w 489307"/>
              <a:gd name="connsiteY160" fmla="*/ 87124 h 405155"/>
              <a:gd name="connsiteX161" fmla="*/ 130483 w 489307"/>
              <a:gd name="connsiteY161" fmla="*/ 102236 h 405155"/>
              <a:gd name="connsiteX162" fmla="*/ 110153 w 489307"/>
              <a:gd name="connsiteY162" fmla="*/ 118296 h 405155"/>
              <a:gd name="connsiteX163" fmla="*/ 90577 w 489307"/>
              <a:gd name="connsiteY163" fmla="*/ 135303 h 405155"/>
              <a:gd name="connsiteX164" fmla="*/ 71818 w 489307"/>
              <a:gd name="connsiteY164" fmla="*/ 153278 h 405155"/>
              <a:gd name="connsiteX165" fmla="*/ 53814 w 489307"/>
              <a:gd name="connsiteY165" fmla="*/ 172474 h 405155"/>
              <a:gd name="connsiteX166" fmla="*/ 53940 w 489307"/>
              <a:gd name="connsiteY166" fmla="*/ 167612 h 405155"/>
              <a:gd name="connsiteX167" fmla="*/ 58131 w 489307"/>
              <a:gd name="connsiteY167" fmla="*/ 158456 h 405155"/>
              <a:gd name="connsiteX168" fmla="*/ 132244 w 489307"/>
              <a:gd name="connsiteY168" fmla="*/ 93206 h 405155"/>
              <a:gd name="connsiteX169" fmla="*/ 209710 w 489307"/>
              <a:gd name="connsiteY169" fmla="*/ 45174 h 405155"/>
              <a:gd name="connsiteX170" fmla="*/ 279044 w 489307"/>
              <a:gd name="connsiteY170" fmla="*/ 15391 h 405155"/>
              <a:gd name="connsiteX171" fmla="*/ 261648 w 489307"/>
              <a:gd name="connsiteY171" fmla="*/ 9456 h 405155"/>
              <a:gd name="connsiteX172" fmla="*/ 268900 w 489307"/>
              <a:gd name="connsiteY172" fmla="*/ 11287 h 405155"/>
              <a:gd name="connsiteX173" fmla="*/ 269382 w 489307"/>
              <a:gd name="connsiteY173" fmla="*/ 11519 h 405155"/>
              <a:gd name="connsiteX174" fmla="*/ 267852 w 489307"/>
              <a:gd name="connsiteY174" fmla="*/ 12298 h 405155"/>
              <a:gd name="connsiteX175" fmla="*/ 193593 w 489307"/>
              <a:gd name="connsiteY175" fmla="*/ 46227 h 405155"/>
              <a:gd name="connsiteX176" fmla="*/ 147880 w 489307"/>
              <a:gd name="connsiteY176" fmla="*/ 74180 h 405155"/>
              <a:gd name="connsiteX177" fmla="*/ 99422 w 489307"/>
              <a:gd name="connsiteY177" fmla="*/ 110656 h 405155"/>
              <a:gd name="connsiteX178" fmla="*/ 73180 w 489307"/>
              <a:gd name="connsiteY178" fmla="*/ 134167 h 405155"/>
              <a:gd name="connsiteX179" fmla="*/ 56853 w 489307"/>
              <a:gd name="connsiteY179" fmla="*/ 150479 h 405155"/>
              <a:gd name="connsiteX180" fmla="*/ 56371 w 489307"/>
              <a:gd name="connsiteY180" fmla="*/ 150985 h 405155"/>
              <a:gd name="connsiteX181" fmla="*/ 56057 w 489307"/>
              <a:gd name="connsiteY181" fmla="*/ 150458 h 405155"/>
              <a:gd name="connsiteX182" fmla="*/ 56413 w 489307"/>
              <a:gd name="connsiteY182" fmla="*/ 149217 h 405155"/>
              <a:gd name="connsiteX183" fmla="*/ 58132 w 489307"/>
              <a:gd name="connsiteY183" fmla="*/ 140797 h 405155"/>
              <a:gd name="connsiteX184" fmla="*/ 59368 w 489307"/>
              <a:gd name="connsiteY184" fmla="*/ 139071 h 405155"/>
              <a:gd name="connsiteX185" fmla="*/ 82151 w 489307"/>
              <a:gd name="connsiteY185" fmla="*/ 117476 h 405155"/>
              <a:gd name="connsiteX186" fmla="*/ 144254 w 489307"/>
              <a:gd name="connsiteY186" fmla="*/ 69191 h 405155"/>
              <a:gd name="connsiteX187" fmla="*/ 202940 w 489307"/>
              <a:gd name="connsiteY187" fmla="*/ 34188 h 405155"/>
              <a:gd name="connsiteX188" fmla="*/ 256660 w 489307"/>
              <a:gd name="connsiteY188" fmla="*/ 9835 h 405155"/>
              <a:gd name="connsiteX189" fmla="*/ 261648 w 489307"/>
              <a:gd name="connsiteY189" fmla="*/ 9456 h 405155"/>
              <a:gd name="connsiteX190" fmla="*/ 245404 w 489307"/>
              <a:gd name="connsiteY190" fmla="*/ 6677 h 405155"/>
              <a:gd name="connsiteX191" fmla="*/ 246033 w 489307"/>
              <a:gd name="connsiteY191" fmla="*/ 6825 h 405155"/>
              <a:gd name="connsiteX192" fmla="*/ 245027 w 489307"/>
              <a:gd name="connsiteY192" fmla="*/ 7393 h 405155"/>
              <a:gd name="connsiteX193" fmla="*/ 220064 w 489307"/>
              <a:gd name="connsiteY193" fmla="*/ 18401 h 405155"/>
              <a:gd name="connsiteX194" fmla="*/ 172905 w 489307"/>
              <a:gd name="connsiteY194" fmla="*/ 43301 h 405155"/>
              <a:gd name="connsiteX195" fmla="*/ 100071 w 489307"/>
              <a:gd name="connsiteY195" fmla="*/ 93691 h 405155"/>
              <a:gd name="connsiteX196" fmla="*/ 65572 w 489307"/>
              <a:gd name="connsiteY196" fmla="*/ 123916 h 405155"/>
              <a:gd name="connsiteX197" fmla="*/ 62407 w 489307"/>
              <a:gd name="connsiteY197" fmla="*/ 126842 h 405155"/>
              <a:gd name="connsiteX198" fmla="*/ 82507 w 489307"/>
              <a:gd name="connsiteY198" fmla="*/ 83546 h 405155"/>
              <a:gd name="connsiteX199" fmla="*/ 113695 w 489307"/>
              <a:gd name="connsiteY199" fmla="*/ 47574 h 405155"/>
              <a:gd name="connsiteX200" fmla="*/ 153518 w 489307"/>
              <a:gd name="connsiteY200" fmla="*/ 21538 h 405155"/>
              <a:gd name="connsiteX201" fmla="*/ 198455 w 489307"/>
              <a:gd name="connsiteY201" fmla="*/ 7561 h 405155"/>
              <a:gd name="connsiteX202" fmla="*/ 245404 w 489307"/>
              <a:gd name="connsiteY202" fmla="*/ 6677 h 405155"/>
              <a:gd name="connsiteX203" fmla="*/ 416266 w 489307"/>
              <a:gd name="connsiteY203" fmla="*/ 131 h 405155"/>
              <a:gd name="connsiteX204" fmla="*/ 443052 w 489307"/>
              <a:gd name="connsiteY204" fmla="*/ 28862 h 405155"/>
              <a:gd name="connsiteX205" fmla="*/ 444980 w 489307"/>
              <a:gd name="connsiteY205" fmla="*/ 31724 h 405155"/>
              <a:gd name="connsiteX206" fmla="*/ 468036 w 489307"/>
              <a:gd name="connsiteY206" fmla="*/ 47384 h 405155"/>
              <a:gd name="connsiteX207" fmla="*/ 487277 w 489307"/>
              <a:gd name="connsiteY207" fmla="*/ 82451 h 405155"/>
              <a:gd name="connsiteX208" fmla="*/ 488932 w 489307"/>
              <a:gd name="connsiteY208" fmla="*/ 110150 h 405155"/>
              <a:gd name="connsiteX209" fmla="*/ 480444 w 489307"/>
              <a:gd name="connsiteY209" fmla="*/ 147869 h 405155"/>
              <a:gd name="connsiteX210" fmla="*/ 460470 w 489307"/>
              <a:gd name="connsiteY210" fmla="*/ 189123 h 405155"/>
              <a:gd name="connsiteX211" fmla="*/ 438462 w 489307"/>
              <a:gd name="connsiteY211" fmla="*/ 221012 h 405155"/>
              <a:gd name="connsiteX212" fmla="*/ 437561 w 489307"/>
              <a:gd name="connsiteY212" fmla="*/ 222022 h 405155"/>
              <a:gd name="connsiteX213" fmla="*/ 434333 w 489307"/>
              <a:gd name="connsiteY213" fmla="*/ 226232 h 405155"/>
              <a:gd name="connsiteX214" fmla="*/ 433180 w 489307"/>
              <a:gd name="connsiteY214" fmla="*/ 227789 h 405155"/>
              <a:gd name="connsiteX215" fmla="*/ 431692 w 489307"/>
              <a:gd name="connsiteY215" fmla="*/ 229473 h 405155"/>
              <a:gd name="connsiteX216" fmla="*/ 430539 w 489307"/>
              <a:gd name="connsiteY216" fmla="*/ 230799 h 405155"/>
              <a:gd name="connsiteX217" fmla="*/ 431671 w 489307"/>
              <a:gd name="connsiteY217" fmla="*/ 228989 h 405155"/>
              <a:gd name="connsiteX218" fmla="*/ 432803 w 489307"/>
              <a:gd name="connsiteY218" fmla="*/ 227389 h 405155"/>
              <a:gd name="connsiteX219" fmla="*/ 433935 w 489307"/>
              <a:gd name="connsiteY219" fmla="*/ 225789 h 405155"/>
              <a:gd name="connsiteX220" fmla="*/ 437058 w 489307"/>
              <a:gd name="connsiteY220" fmla="*/ 221159 h 405155"/>
              <a:gd name="connsiteX221" fmla="*/ 445945 w 489307"/>
              <a:gd name="connsiteY221" fmla="*/ 207183 h 405155"/>
              <a:gd name="connsiteX222" fmla="*/ 466715 w 489307"/>
              <a:gd name="connsiteY222" fmla="*/ 168496 h 405155"/>
              <a:gd name="connsiteX223" fmla="*/ 477866 w 489307"/>
              <a:gd name="connsiteY223" fmla="*/ 134819 h 405155"/>
              <a:gd name="connsiteX224" fmla="*/ 479962 w 489307"/>
              <a:gd name="connsiteY224" fmla="*/ 109835 h 405155"/>
              <a:gd name="connsiteX225" fmla="*/ 472312 w 489307"/>
              <a:gd name="connsiteY225" fmla="*/ 76852 h 405155"/>
              <a:gd name="connsiteX226" fmla="*/ 448858 w 489307"/>
              <a:gd name="connsiteY226" fmla="*/ 50584 h 405155"/>
              <a:gd name="connsiteX227" fmla="*/ 440831 w 489307"/>
              <a:gd name="connsiteY227" fmla="*/ 45995 h 405155"/>
              <a:gd name="connsiteX228" fmla="*/ 438462 w 489307"/>
              <a:gd name="connsiteY228" fmla="*/ 46732 h 405155"/>
              <a:gd name="connsiteX229" fmla="*/ 419955 w 489307"/>
              <a:gd name="connsiteY229" fmla="*/ 59719 h 405155"/>
              <a:gd name="connsiteX230" fmla="*/ 385057 w 489307"/>
              <a:gd name="connsiteY230" fmla="*/ 37534 h 405155"/>
              <a:gd name="connsiteX231" fmla="*/ 383087 w 489307"/>
              <a:gd name="connsiteY231" fmla="*/ 36039 h 405155"/>
              <a:gd name="connsiteX232" fmla="*/ 358166 w 489307"/>
              <a:gd name="connsiteY232" fmla="*/ 38965 h 405155"/>
              <a:gd name="connsiteX233" fmla="*/ 333707 w 489307"/>
              <a:gd name="connsiteY233" fmla="*/ 43575 h 405155"/>
              <a:gd name="connsiteX234" fmla="*/ 332910 w 489307"/>
              <a:gd name="connsiteY234" fmla="*/ 44038 h 405155"/>
              <a:gd name="connsiteX235" fmla="*/ 334105 w 489307"/>
              <a:gd name="connsiteY235" fmla="*/ 45280 h 405155"/>
              <a:gd name="connsiteX236" fmla="*/ 379210 w 489307"/>
              <a:gd name="connsiteY236" fmla="*/ 103499 h 405155"/>
              <a:gd name="connsiteX237" fmla="*/ 394845 w 489307"/>
              <a:gd name="connsiteY237" fmla="*/ 153383 h 405155"/>
              <a:gd name="connsiteX238" fmla="*/ 396774 w 489307"/>
              <a:gd name="connsiteY238" fmla="*/ 191270 h 405155"/>
              <a:gd name="connsiteX239" fmla="*/ 370344 w 489307"/>
              <a:gd name="connsiteY239" fmla="*/ 275758 h 405155"/>
              <a:gd name="connsiteX240" fmla="*/ 334063 w 489307"/>
              <a:gd name="connsiteY240" fmla="*/ 317686 h 405155"/>
              <a:gd name="connsiteX241" fmla="*/ 319098 w 489307"/>
              <a:gd name="connsiteY241" fmla="*/ 328968 h 405155"/>
              <a:gd name="connsiteX242" fmla="*/ 313670 w 489307"/>
              <a:gd name="connsiteY242" fmla="*/ 332252 h 405155"/>
              <a:gd name="connsiteX243" fmla="*/ 312873 w 489307"/>
              <a:gd name="connsiteY243" fmla="*/ 333304 h 405155"/>
              <a:gd name="connsiteX244" fmla="*/ 307549 w 489307"/>
              <a:gd name="connsiteY244" fmla="*/ 336630 h 405155"/>
              <a:gd name="connsiteX245" fmla="*/ 304846 w 489307"/>
              <a:gd name="connsiteY245" fmla="*/ 338166 h 405155"/>
              <a:gd name="connsiteX246" fmla="*/ 301408 w 489307"/>
              <a:gd name="connsiteY246" fmla="*/ 340145 h 405155"/>
              <a:gd name="connsiteX247" fmla="*/ 297971 w 489307"/>
              <a:gd name="connsiteY247" fmla="*/ 342123 h 405155"/>
              <a:gd name="connsiteX248" fmla="*/ 295749 w 489307"/>
              <a:gd name="connsiteY248" fmla="*/ 343386 h 405155"/>
              <a:gd name="connsiteX249" fmla="*/ 295288 w 489307"/>
              <a:gd name="connsiteY249" fmla="*/ 343681 h 405155"/>
              <a:gd name="connsiteX250" fmla="*/ 294554 w 489307"/>
              <a:gd name="connsiteY250" fmla="*/ 344081 h 405155"/>
              <a:gd name="connsiteX251" fmla="*/ 293800 w 489307"/>
              <a:gd name="connsiteY251" fmla="*/ 344523 h 405155"/>
              <a:gd name="connsiteX252" fmla="*/ 293066 w 489307"/>
              <a:gd name="connsiteY252" fmla="*/ 344944 h 405155"/>
              <a:gd name="connsiteX253" fmla="*/ 292626 w 489307"/>
              <a:gd name="connsiteY253" fmla="*/ 345238 h 405155"/>
              <a:gd name="connsiteX254" fmla="*/ 278395 w 489307"/>
              <a:gd name="connsiteY254" fmla="*/ 353300 h 405155"/>
              <a:gd name="connsiteX255" fmla="*/ 210633 w 489307"/>
              <a:gd name="connsiteY255" fmla="*/ 383946 h 405155"/>
              <a:gd name="connsiteX256" fmla="*/ 156453 w 489307"/>
              <a:gd name="connsiteY256" fmla="*/ 399396 h 405155"/>
              <a:gd name="connsiteX257" fmla="*/ 130358 w 489307"/>
              <a:gd name="connsiteY257" fmla="*/ 403605 h 405155"/>
              <a:gd name="connsiteX258" fmla="*/ 94853 w 489307"/>
              <a:gd name="connsiteY258" fmla="*/ 404973 h 405155"/>
              <a:gd name="connsiteX259" fmla="*/ 52808 w 489307"/>
              <a:gd name="connsiteY259" fmla="*/ 397228 h 405155"/>
              <a:gd name="connsiteX260" fmla="*/ 21914 w 489307"/>
              <a:gd name="connsiteY260" fmla="*/ 378705 h 405155"/>
              <a:gd name="connsiteX261" fmla="*/ 1688 w 489307"/>
              <a:gd name="connsiteY261" fmla="*/ 341155 h 405155"/>
              <a:gd name="connsiteX262" fmla="*/ 724 w 489307"/>
              <a:gd name="connsiteY262" fmla="*/ 311456 h 405155"/>
              <a:gd name="connsiteX263" fmla="*/ 13761 w 489307"/>
              <a:gd name="connsiteY263" fmla="*/ 265150 h 405155"/>
              <a:gd name="connsiteX264" fmla="*/ 41993 w 489307"/>
              <a:gd name="connsiteY264" fmla="*/ 216234 h 405155"/>
              <a:gd name="connsiteX265" fmla="*/ 88104 w 489307"/>
              <a:gd name="connsiteY265" fmla="*/ 162497 h 405155"/>
              <a:gd name="connsiteX266" fmla="*/ 172508 w 489307"/>
              <a:gd name="connsiteY266" fmla="*/ 94890 h 405155"/>
              <a:gd name="connsiteX267" fmla="*/ 243979 w 489307"/>
              <a:gd name="connsiteY267" fmla="*/ 55530 h 405155"/>
              <a:gd name="connsiteX268" fmla="*/ 316583 w 489307"/>
              <a:gd name="connsiteY268" fmla="*/ 29620 h 405155"/>
              <a:gd name="connsiteX269" fmla="*/ 357999 w 489307"/>
              <a:gd name="connsiteY269" fmla="*/ 21874 h 405155"/>
              <a:gd name="connsiteX270" fmla="*/ 382270 w 489307"/>
              <a:gd name="connsiteY270" fmla="*/ 20316 h 405155"/>
              <a:gd name="connsiteX271" fmla="*/ 383024 w 489307"/>
              <a:gd name="connsiteY271" fmla="*/ 20316 h 405155"/>
              <a:gd name="connsiteX272" fmla="*/ 386923 w 489307"/>
              <a:gd name="connsiteY272" fmla="*/ 17622 h 405155"/>
              <a:gd name="connsiteX273" fmla="*/ 416266 w 489307"/>
              <a:gd name="connsiteY273" fmla="*/ 131 h 40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489307" h="405155">
                <a:moveTo>
                  <a:pt x="278290" y="349616"/>
                </a:moveTo>
                <a:lnTo>
                  <a:pt x="277683" y="349811"/>
                </a:lnTo>
                <a:lnTo>
                  <a:pt x="277976" y="349743"/>
                </a:lnTo>
                <a:close/>
                <a:moveTo>
                  <a:pt x="173116" y="214928"/>
                </a:moveTo>
                <a:cubicBezTo>
                  <a:pt x="186639" y="218079"/>
                  <a:pt x="199843" y="222476"/>
                  <a:pt x="212561" y="228062"/>
                </a:cubicBezTo>
                <a:cubicBezTo>
                  <a:pt x="213178" y="228246"/>
                  <a:pt x="213754" y="228547"/>
                  <a:pt x="214259" y="228947"/>
                </a:cubicBezTo>
                <a:cubicBezTo>
                  <a:pt x="214217" y="229557"/>
                  <a:pt x="213672" y="229599"/>
                  <a:pt x="213316" y="229788"/>
                </a:cubicBezTo>
                <a:cubicBezTo>
                  <a:pt x="202362" y="236025"/>
                  <a:pt x="191918" y="243127"/>
                  <a:pt x="182086" y="251026"/>
                </a:cubicBezTo>
                <a:cubicBezTo>
                  <a:pt x="181512" y="251550"/>
                  <a:pt x="180766" y="251843"/>
                  <a:pt x="179990" y="251847"/>
                </a:cubicBezTo>
                <a:lnTo>
                  <a:pt x="156055" y="251847"/>
                </a:lnTo>
                <a:cubicBezTo>
                  <a:pt x="155735" y="251891"/>
                  <a:pt x="155409" y="251824"/>
                  <a:pt x="155132" y="251658"/>
                </a:cubicBezTo>
                <a:cubicBezTo>
                  <a:pt x="155074" y="251207"/>
                  <a:pt x="155162" y="250748"/>
                  <a:pt x="155384" y="250353"/>
                </a:cubicBezTo>
                <a:cubicBezTo>
                  <a:pt x="159232" y="238513"/>
                  <a:pt x="164239" y="227084"/>
                  <a:pt x="170328" y="216233"/>
                </a:cubicBezTo>
                <a:cubicBezTo>
                  <a:pt x="171292" y="214507"/>
                  <a:pt x="171313" y="214507"/>
                  <a:pt x="173116" y="214928"/>
                </a:cubicBezTo>
                <a:close/>
                <a:moveTo>
                  <a:pt x="277908" y="214851"/>
                </a:moveTo>
                <a:cubicBezTo>
                  <a:pt x="278730" y="214533"/>
                  <a:pt x="279652" y="214946"/>
                  <a:pt x="279966" y="215771"/>
                </a:cubicBezTo>
                <a:cubicBezTo>
                  <a:pt x="286223" y="226906"/>
                  <a:pt x="291362" y="238640"/>
                  <a:pt x="295308" y="250795"/>
                </a:cubicBezTo>
                <a:cubicBezTo>
                  <a:pt x="295455" y="251088"/>
                  <a:pt x="295499" y="251423"/>
                  <a:pt x="295434" y="251743"/>
                </a:cubicBezTo>
                <a:cubicBezTo>
                  <a:pt x="294948" y="251907"/>
                  <a:pt x="294432" y="251957"/>
                  <a:pt x="293925" y="251890"/>
                </a:cubicBezTo>
                <a:cubicBezTo>
                  <a:pt x="286191" y="251890"/>
                  <a:pt x="278520" y="251890"/>
                  <a:pt x="270870" y="251890"/>
                </a:cubicBezTo>
                <a:cubicBezTo>
                  <a:pt x="269914" y="251905"/>
                  <a:pt x="268985" y="251576"/>
                  <a:pt x="268250" y="250964"/>
                </a:cubicBezTo>
                <a:cubicBezTo>
                  <a:pt x="258573" y="243178"/>
                  <a:pt x="248290" y="236182"/>
                  <a:pt x="237502" y="230042"/>
                </a:cubicBezTo>
                <a:cubicBezTo>
                  <a:pt x="237020" y="229859"/>
                  <a:pt x="236588" y="229564"/>
                  <a:pt x="236245" y="229179"/>
                </a:cubicBezTo>
                <a:cubicBezTo>
                  <a:pt x="236350" y="228589"/>
                  <a:pt x="236874" y="228547"/>
                  <a:pt x="237251" y="228400"/>
                </a:cubicBezTo>
                <a:cubicBezTo>
                  <a:pt x="250332" y="222603"/>
                  <a:pt x="263932" y="218072"/>
                  <a:pt x="277870" y="214866"/>
                </a:cubicBezTo>
                <a:cubicBezTo>
                  <a:pt x="277883" y="214862"/>
                  <a:pt x="277895" y="214856"/>
                  <a:pt x="277908" y="214851"/>
                </a:cubicBezTo>
                <a:close/>
                <a:moveTo>
                  <a:pt x="151422" y="211056"/>
                </a:moveTo>
                <a:cubicBezTo>
                  <a:pt x="154692" y="211561"/>
                  <a:pt x="157982" y="212024"/>
                  <a:pt x="161566" y="212550"/>
                </a:cubicBezTo>
                <a:cubicBezTo>
                  <a:pt x="159177" y="217160"/>
                  <a:pt x="156830" y="221622"/>
                  <a:pt x="154797" y="226084"/>
                </a:cubicBezTo>
                <a:cubicBezTo>
                  <a:pt x="152764" y="230546"/>
                  <a:pt x="150982" y="235114"/>
                  <a:pt x="148886" y="239639"/>
                </a:cubicBezTo>
                <a:cubicBezTo>
                  <a:pt x="148760" y="238250"/>
                  <a:pt x="148530" y="236840"/>
                  <a:pt x="148530" y="235429"/>
                </a:cubicBezTo>
                <a:cubicBezTo>
                  <a:pt x="148302" y="227778"/>
                  <a:pt x="148673" y="220121"/>
                  <a:pt x="149641" y="212529"/>
                </a:cubicBezTo>
                <a:cubicBezTo>
                  <a:pt x="149850" y="210908"/>
                  <a:pt x="149913" y="210845"/>
                  <a:pt x="151422" y="211056"/>
                </a:cubicBezTo>
                <a:close/>
                <a:moveTo>
                  <a:pt x="299584" y="210929"/>
                </a:moveTo>
                <a:cubicBezTo>
                  <a:pt x="300465" y="210803"/>
                  <a:pt x="300800" y="211224"/>
                  <a:pt x="300800" y="212003"/>
                </a:cubicBezTo>
                <a:cubicBezTo>
                  <a:pt x="301093" y="214655"/>
                  <a:pt x="301492" y="217328"/>
                  <a:pt x="301680" y="219980"/>
                </a:cubicBezTo>
                <a:cubicBezTo>
                  <a:pt x="302219" y="226164"/>
                  <a:pt x="302227" y="232382"/>
                  <a:pt x="301701" y="238566"/>
                </a:cubicBezTo>
                <a:cubicBezTo>
                  <a:pt x="301825" y="238991"/>
                  <a:pt x="301825" y="239445"/>
                  <a:pt x="301701" y="239871"/>
                </a:cubicBezTo>
                <a:cubicBezTo>
                  <a:pt x="301093" y="239765"/>
                  <a:pt x="301093" y="239344"/>
                  <a:pt x="301093" y="238923"/>
                </a:cubicBezTo>
                <a:cubicBezTo>
                  <a:pt x="297648" y="229900"/>
                  <a:pt x="293609" y="221117"/>
                  <a:pt x="289000" y="212634"/>
                </a:cubicBezTo>
                <a:cubicBezTo>
                  <a:pt x="292647" y="211813"/>
                  <a:pt x="296126" y="211455"/>
                  <a:pt x="299584" y="210929"/>
                </a:cubicBezTo>
                <a:close/>
                <a:moveTo>
                  <a:pt x="112605" y="209436"/>
                </a:moveTo>
                <a:cubicBezTo>
                  <a:pt x="121492" y="209225"/>
                  <a:pt x="130358" y="209162"/>
                  <a:pt x="139224" y="209814"/>
                </a:cubicBezTo>
                <a:cubicBezTo>
                  <a:pt x="140397" y="209899"/>
                  <a:pt x="140544" y="209920"/>
                  <a:pt x="140397" y="211204"/>
                </a:cubicBezTo>
                <a:cubicBezTo>
                  <a:pt x="140041" y="214445"/>
                  <a:pt x="139685" y="217707"/>
                  <a:pt x="139475" y="220970"/>
                </a:cubicBezTo>
                <a:cubicBezTo>
                  <a:pt x="139059" y="227242"/>
                  <a:pt x="139052" y="233536"/>
                  <a:pt x="139454" y="239808"/>
                </a:cubicBezTo>
                <a:cubicBezTo>
                  <a:pt x="139706" y="243786"/>
                  <a:pt x="140167" y="247722"/>
                  <a:pt x="140670" y="251616"/>
                </a:cubicBezTo>
                <a:cubicBezTo>
                  <a:pt x="140179" y="251869"/>
                  <a:pt x="139621" y="251957"/>
                  <a:pt x="139077" y="251869"/>
                </a:cubicBezTo>
                <a:cubicBezTo>
                  <a:pt x="131615" y="251869"/>
                  <a:pt x="124133" y="251869"/>
                  <a:pt x="116671" y="251869"/>
                </a:cubicBezTo>
                <a:cubicBezTo>
                  <a:pt x="115649" y="251976"/>
                  <a:pt x="114660" y="251463"/>
                  <a:pt x="114156" y="250564"/>
                </a:cubicBezTo>
                <a:cubicBezTo>
                  <a:pt x="106186" y="238977"/>
                  <a:pt x="104682" y="224098"/>
                  <a:pt x="110174" y="211140"/>
                </a:cubicBezTo>
                <a:cubicBezTo>
                  <a:pt x="110472" y="210061"/>
                  <a:pt x="111492" y="209345"/>
                  <a:pt x="112605" y="209436"/>
                </a:cubicBezTo>
                <a:close/>
                <a:moveTo>
                  <a:pt x="337584" y="209372"/>
                </a:moveTo>
                <a:cubicBezTo>
                  <a:pt x="338953" y="209237"/>
                  <a:pt x="340213" y="210134"/>
                  <a:pt x="340539" y="211477"/>
                </a:cubicBezTo>
                <a:cubicBezTo>
                  <a:pt x="345851" y="224367"/>
                  <a:pt x="344272" y="239083"/>
                  <a:pt x="336348" y="250542"/>
                </a:cubicBezTo>
                <a:cubicBezTo>
                  <a:pt x="335962" y="251350"/>
                  <a:pt x="335145" y="251860"/>
                  <a:pt x="334252" y="251847"/>
                </a:cubicBezTo>
                <a:cubicBezTo>
                  <a:pt x="326518" y="251847"/>
                  <a:pt x="318805" y="251847"/>
                  <a:pt x="311070" y="251847"/>
                </a:cubicBezTo>
                <a:cubicBezTo>
                  <a:pt x="310666" y="251921"/>
                  <a:pt x="310247" y="251822"/>
                  <a:pt x="309918" y="251574"/>
                </a:cubicBezTo>
                <a:cubicBezTo>
                  <a:pt x="310190" y="249090"/>
                  <a:pt x="310463" y="246564"/>
                  <a:pt x="310735" y="244038"/>
                </a:cubicBezTo>
                <a:cubicBezTo>
                  <a:pt x="311452" y="236806"/>
                  <a:pt x="311592" y="229528"/>
                  <a:pt x="311154" y="222274"/>
                </a:cubicBezTo>
                <a:cubicBezTo>
                  <a:pt x="310945" y="218612"/>
                  <a:pt x="310567" y="214992"/>
                  <a:pt x="310169" y="211350"/>
                </a:cubicBezTo>
                <a:cubicBezTo>
                  <a:pt x="310023" y="209919"/>
                  <a:pt x="310043" y="209814"/>
                  <a:pt x="311343" y="209814"/>
                </a:cubicBezTo>
                <a:cubicBezTo>
                  <a:pt x="320083" y="209161"/>
                  <a:pt x="328823" y="209245"/>
                  <a:pt x="337584" y="209372"/>
                </a:cubicBezTo>
                <a:close/>
                <a:moveTo>
                  <a:pt x="223837" y="156099"/>
                </a:moveTo>
                <a:cubicBezTo>
                  <a:pt x="225577" y="154857"/>
                  <a:pt x="225137" y="154920"/>
                  <a:pt x="226772" y="156099"/>
                </a:cubicBezTo>
                <a:cubicBezTo>
                  <a:pt x="245080" y="169370"/>
                  <a:pt x="260831" y="185874"/>
                  <a:pt x="273260" y="204805"/>
                </a:cubicBezTo>
                <a:lnTo>
                  <a:pt x="273909" y="205920"/>
                </a:lnTo>
                <a:lnTo>
                  <a:pt x="270220" y="206888"/>
                </a:lnTo>
                <a:cubicBezTo>
                  <a:pt x="255205" y="210723"/>
                  <a:pt x="240613" y="216070"/>
                  <a:pt x="226667" y="222843"/>
                </a:cubicBezTo>
                <a:cubicBezTo>
                  <a:pt x="225843" y="223317"/>
                  <a:pt x="224829" y="223317"/>
                  <a:pt x="224005" y="222843"/>
                </a:cubicBezTo>
                <a:cubicBezTo>
                  <a:pt x="209195" y="215638"/>
                  <a:pt x="193660" y="210050"/>
                  <a:pt x="177664" y="206173"/>
                </a:cubicBezTo>
                <a:cubicBezTo>
                  <a:pt x="177441" y="206099"/>
                  <a:pt x="177223" y="206006"/>
                  <a:pt x="177014" y="205899"/>
                </a:cubicBezTo>
                <a:cubicBezTo>
                  <a:pt x="176783" y="205289"/>
                  <a:pt x="177202" y="204994"/>
                  <a:pt x="177433" y="204636"/>
                </a:cubicBezTo>
                <a:cubicBezTo>
                  <a:pt x="189845" y="185766"/>
                  <a:pt x="205569" y="169321"/>
                  <a:pt x="223837" y="156099"/>
                </a:cubicBezTo>
                <a:close/>
                <a:moveTo>
                  <a:pt x="190281" y="135577"/>
                </a:moveTo>
                <a:cubicBezTo>
                  <a:pt x="198967" y="139281"/>
                  <a:pt x="207373" y="143615"/>
                  <a:pt x="215432" y="148542"/>
                </a:cubicBezTo>
                <a:cubicBezTo>
                  <a:pt x="215810" y="148774"/>
                  <a:pt x="216166" y="149048"/>
                  <a:pt x="216732" y="149426"/>
                </a:cubicBezTo>
                <a:cubicBezTo>
                  <a:pt x="214196" y="151426"/>
                  <a:pt x="211806" y="153278"/>
                  <a:pt x="209459" y="155194"/>
                </a:cubicBezTo>
                <a:cubicBezTo>
                  <a:pt x="193209" y="168404"/>
                  <a:pt x="179212" y="184185"/>
                  <a:pt x="168022" y="201921"/>
                </a:cubicBezTo>
                <a:cubicBezTo>
                  <a:pt x="167418" y="203270"/>
                  <a:pt x="165893" y="203935"/>
                  <a:pt x="164501" y="203457"/>
                </a:cubicBezTo>
                <a:cubicBezTo>
                  <a:pt x="160875" y="202721"/>
                  <a:pt x="157186" y="202215"/>
                  <a:pt x="153539" y="201626"/>
                </a:cubicBezTo>
                <a:cubicBezTo>
                  <a:pt x="151653" y="201331"/>
                  <a:pt x="151653" y="201331"/>
                  <a:pt x="152051" y="199521"/>
                </a:cubicBezTo>
                <a:cubicBezTo>
                  <a:pt x="153707" y="192399"/>
                  <a:pt x="155957" y="185427"/>
                  <a:pt x="158779" y="178683"/>
                </a:cubicBezTo>
                <a:cubicBezTo>
                  <a:pt x="165364" y="162853"/>
                  <a:pt x="174937" y="148450"/>
                  <a:pt x="186969" y="136271"/>
                </a:cubicBezTo>
                <a:cubicBezTo>
                  <a:pt x="187741" y="135236"/>
                  <a:pt x="189160" y="134937"/>
                  <a:pt x="190281" y="135577"/>
                </a:cubicBezTo>
                <a:close/>
                <a:moveTo>
                  <a:pt x="260223" y="135514"/>
                </a:moveTo>
                <a:cubicBezTo>
                  <a:pt x="261329" y="134828"/>
                  <a:pt x="262773" y="135102"/>
                  <a:pt x="263555" y="136146"/>
                </a:cubicBezTo>
                <a:cubicBezTo>
                  <a:pt x="279501" y="152309"/>
                  <a:pt x="291048" y="172311"/>
                  <a:pt x="297090" y="194239"/>
                </a:cubicBezTo>
                <a:cubicBezTo>
                  <a:pt x="297614" y="196133"/>
                  <a:pt x="298075" y="198027"/>
                  <a:pt x="298536" y="199943"/>
                </a:cubicBezTo>
                <a:cubicBezTo>
                  <a:pt x="298830" y="201248"/>
                  <a:pt x="298788" y="201269"/>
                  <a:pt x="297384" y="201479"/>
                </a:cubicBezTo>
                <a:cubicBezTo>
                  <a:pt x="293297" y="202237"/>
                  <a:pt x="289189" y="202848"/>
                  <a:pt x="285101" y="203584"/>
                </a:cubicBezTo>
                <a:cubicBezTo>
                  <a:pt x="284261" y="203820"/>
                  <a:pt x="283374" y="203412"/>
                  <a:pt x="283006" y="202616"/>
                </a:cubicBezTo>
                <a:cubicBezTo>
                  <a:pt x="277902" y="194481"/>
                  <a:pt x="272199" y="186741"/>
                  <a:pt x="265945" y="179463"/>
                </a:cubicBezTo>
                <a:cubicBezTo>
                  <a:pt x="257022" y="169004"/>
                  <a:pt x="247027" y="159522"/>
                  <a:pt x="236119" y="151174"/>
                </a:cubicBezTo>
                <a:lnTo>
                  <a:pt x="233793" y="149364"/>
                </a:lnTo>
                <a:cubicBezTo>
                  <a:pt x="235813" y="147960"/>
                  <a:pt x="237911" y="146674"/>
                  <a:pt x="240081" y="145512"/>
                </a:cubicBezTo>
                <a:cubicBezTo>
                  <a:pt x="246591" y="141782"/>
                  <a:pt x="253316" y="138444"/>
                  <a:pt x="260223" y="135514"/>
                </a:cubicBezTo>
                <a:close/>
                <a:moveTo>
                  <a:pt x="322955" y="47469"/>
                </a:moveTo>
                <a:cubicBezTo>
                  <a:pt x="300264" y="54570"/>
                  <a:pt x="278009" y="63003"/>
                  <a:pt x="256303" y="72727"/>
                </a:cubicBezTo>
                <a:cubicBezTo>
                  <a:pt x="245153" y="77799"/>
                  <a:pt x="234128" y="83145"/>
                  <a:pt x="223376" y="89060"/>
                </a:cubicBezTo>
                <a:cubicBezTo>
                  <a:pt x="197303" y="103220"/>
                  <a:pt x="172759" y="120058"/>
                  <a:pt x="150144" y="139302"/>
                </a:cubicBezTo>
                <a:cubicBezTo>
                  <a:pt x="120830" y="164358"/>
                  <a:pt x="95293" y="193554"/>
                  <a:pt x="74334" y="225979"/>
                </a:cubicBezTo>
                <a:cubicBezTo>
                  <a:pt x="65749" y="239223"/>
                  <a:pt x="58928" y="253537"/>
                  <a:pt x="54045" y="268560"/>
                </a:cubicBezTo>
                <a:cubicBezTo>
                  <a:pt x="50376" y="279928"/>
                  <a:pt x="48876" y="291889"/>
                  <a:pt x="49622" y="303815"/>
                </a:cubicBezTo>
                <a:cubicBezTo>
                  <a:pt x="50381" y="318010"/>
                  <a:pt x="55442" y="331635"/>
                  <a:pt x="64126" y="342860"/>
                </a:cubicBezTo>
                <a:cubicBezTo>
                  <a:pt x="69755" y="349890"/>
                  <a:pt x="76705" y="355742"/>
                  <a:pt x="84583" y="360077"/>
                </a:cubicBezTo>
                <a:cubicBezTo>
                  <a:pt x="99400" y="368204"/>
                  <a:pt x="115709" y="373216"/>
                  <a:pt x="132517" y="374811"/>
                </a:cubicBezTo>
                <a:cubicBezTo>
                  <a:pt x="140389" y="375666"/>
                  <a:pt x="148317" y="375870"/>
                  <a:pt x="156222" y="375422"/>
                </a:cubicBezTo>
                <a:cubicBezTo>
                  <a:pt x="168209" y="374761"/>
                  <a:pt x="180147" y="373405"/>
                  <a:pt x="191979" y="371359"/>
                </a:cubicBezTo>
                <a:cubicBezTo>
                  <a:pt x="209438" y="368413"/>
                  <a:pt x="226814" y="365024"/>
                  <a:pt x="244000" y="360604"/>
                </a:cubicBezTo>
                <a:lnTo>
                  <a:pt x="277680" y="349812"/>
                </a:lnTo>
                <a:lnTo>
                  <a:pt x="247375" y="356815"/>
                </a:lnTo>
                <a:cubicBezTo>
                  <a:pt x="237369" y="358185"/>
                  <a:pt x="227256" y="358602"/>
                  <a:pt x="217172" y="358057"/>
                </a:cubicBezTo>
                <a:cubicBezTo>
                  <a:pt x="196093" y="356998"/>
                  <a:pt x="175394" y="352001"/>
                  <a:pt x="156138" y="343323"/>
                </a:cubicBezTo>
                <a:cubicBezTo>
                  <a:pt x="127518" y="330429"/>
                  <a:pt x="102944" y="309934"/>
                  <a:pt x="85065" y="284051"/>
                </a:cubicBezTo>
                <a:cubicBezTo>
                  <a:pt x="84876" y="283777"/>
                  <a:pt x="84667" y="283525"/>
                  <a:pt x="84499" y="283251"/>
                </a:cubicBezTo>
                <a:cubicBezTo>
                  <a:pt x="83388" y="281462"/>
                  <a:pt x="83702" y="280768"/>
                  <a:pt x="85798" y="280768"/>
                </a:cubicBezTo>
                <a:cubicBezTo>
                  <a:pt x="97955" y="280768"/>
                  <a:pt x="110090" y="280768"/>
                  <a:pt x="122226" y="280768"/>
                </a:cubicBezTo>
                <a:cubicBezTo>
                  <a:pt x="123646" y="280875"/>
                  <a:pt x="124955" y="281578"/>
                  <a:pt x="125831" y="282704"/>
                </a:cubicBezTo>
                <a:cubicBezTo>
                  <a:pt x="133821" y="290881"/>
                  <a:pt x="142741" y="298088"/>
                  <a:pt x="152407" y="304173"/>
                </a:cubicBezTo>
                <a:cubicBezTo>
                  <a:pt x="168993" y="314500"/>
                  <a:pt x="187563" y="321191"/>
                  <a:pt x="206902" y="323811"/>
                </a:cubicBezTo>
                <a:cubicBezTo>
                  <a:pt x="203192" y="321138"/>
                  <a:pt x="199902" y="318507"/>
                  <a:pt x="196548" y="316002"/>
                </a:cubicBezTo>
                <a:cubicBezTo>
                  <a:pt x="186802" y="308699"/>
                  <a:pt x="177119" y="301290"/>
                  <a:pt x="167393" y="293965"/>
                </a:cubicBezTo>
                <a:cubicBezTo>
                  <a:pt x="154168" y="283904"/>
                  <a:pt x="140901" y="273780"/>
                  <a:pt x="127571" y="263740"/>
                </a:cubicBezTo>
                <a:cubicBezTo>
                  <a:pt x="126795" y="263150"/>
                  <a:pt x="125433" y="262687"/>
                  <a:pt x="125789" y="261466"/>
                </a:cubicBezTo>
                <a:cubicBezTo>
                  <a:pt x="126145" y="260246"/>
                  <a:pt x="127529" y="260666"/>
                  <a:pt x="128472" y="260666"/>
                </a:cubicBezTo>
                <a:cubicBezTo>
                  <a:pt x="143751" y="260666"/>
                  <a:pt x="159010" y="260666"/>
                  <a:pt x="174289" y="260666"/>
                </a:cubicBezTo>
                <a:cubicBezTo>
                  <a:pt x="176224" y="260587"/>
                  <a:pt x="178058" y="261538"/>
                  <a:pt x="179110" y="263171"/>
                </a:cubicBezTo>
                <a:cubicBezTo>
                  <a:pt x="193928" y="283378"/>
                  <a:pt x="208914" y="303289"/>
                  <a:pt x="223795" y="323369"/>
                </a:cubicBezTo>
                <a:cubicBezTo>
                  <a:pt x="225221" y="325348"/>
                  <a:pt x="225304" y="325327"/>
                  <a:pt x="226772" y="323369"/>
                </a:cubicBezTo>
                <a:cubicBezTo>
                  <a:pt x="241584" y="303557"/>
                  <a:pt x="256310" y="283742"/>
                  <a:pt x="270954" y="263929"/>
                </a:cubicBezTo>
                <a:cubicBezTo>
                  <a:pt x="272283" y="261856"/>
                  <a:pt x="274624" y="260664"/>
                  <a:pt x="277074" y="260814"/>
                </a:cubicBezTo>
                <a:cubicBezTo>
                  <a:pt x="292018" y="260814"/>
                  <a:pt x="306983" y="260814"/>
                  <a:pt x="321928" y="260814"/>
                </a:cubicBezTo>
                <a:cubicBezTo>
                  <a:pt x="322934" y="260814"/>
                  <a:pt x="324568" y="260498"/>
                  <a:pt x="324799" y="261614"/>
                </a:cubicBezTo>
                <a:cubicBezTo>
                  <a:pt x="325030" y="262729"/>
                  <a:pt x="323730" y="263234"/>
                  <a:pt x="322934" y="263824"/>
                </a:cubicBezTo>
                <a:lnTo>
                  <a:pt x="269298" y="304447"/>
                </a:lnTo>
                <a:cubicBezTo>
                  <a:pt x="261082" y="310677"/>
                  <a:pt x="252803" y="316844"/>
                  <a:pt x="244650" y="323159"/>
                </a:cubicBezTo>
                <a:cubicBezTo>
                  <a:pt x="244342" y="323331"/>
                  <a:pt x="244088" y="323586"/>
                  <a:pt x="243916" y="323895"/>
                </a:cubicBezTo>
                <a:cubicBezTo>
                  <a:pt x="268192" y="320507"/>
                  <a:pt x="291142" y="310734"/>
                  <a:pt x="310442" y="295565"/>
                </a:cubicBezTo>
                <a:cubicBezTo>
                  <a:pt x="315749" y="291353"/>
                  <a:pt x="320762" y="286781"/>
                  <a:pt x="325449" y="281883"/>
                </a:cubicBezTo>
                <a:cubicBezTo>
                  <a:pt x="326298" y="281079"/>
                  <a:pt x="327455" y="280694"/>
                  <a:pt x="328614" y="280831"/>
                </a:cubicBezTo>
                <a:cubicBezTo>
                  <a:pt x="337710" y="280831"/>
                  <a:pt x="346785" y="280704"/>
                  <a:pt x="355861" y="280831"/>
                </a:cubicBezTo>
                <a:cubicBezTo>
                  <a:pt x="357919" y="281003"/>
                  <a:pt x="359891" y="279961"/>
                  <a:pt x="360912" y="278158"/>
                </a:cubicBezTo>
                <a:cubicBezTo>
                  <a:pt x="371568" y="262456"/>
                  <a:pt x="379537" y="245076"/>
                  <a:pt x="384491" y="226737"/>
                </a:cubicBezTo>
                <a:cubicBezTo>
                  <a:pt x="387315" y="216183"/>
                  <a:pt x="389153" y="205387"/>
                  <a:pt x="389983" y="194491"/>
                </a:cubicBezTo>
                <a:cubicBezTo>
                  <a:pt x="390318" y="190281"/>
                  <a:pt x="390507" y="186071"/>
                  <a:pt x="390507" y="181862"/>
                </a:cubicBezTo>
                <a:cubicBezTo>
                  <a:pt x="390501" y="172251"/>
                  <a:pt x="389715" y="162655"/>
                  <a:pt x="388159" y="153173"/>
                </a:cubicBezTo>
                <a:cubicBezTo>
                  <a:pt x="385212" y="135768"/>
                  <a:pt x="379650" y="118913"/>
                  <a:pt x="371664" y="103183"/>
                </a:cubicBezTo>
                <a:cubicBezTo>
                  <a:pt x="365936" y="91914"/>
                  <a:pt x="358969" y="81324"/>
                  <a:pt x="350893" y="71611"/>
                </a:cubicBezTo>
                <a:cubicBezTo>
                  <a:pt x="343746" y="63084"/>
                  <a:pt x="335794" y="55274"/>
                  <a:pt x="327146" y="48289"/>
                </a:cubicBezTo>
                <a:cubicBezTo>
                  <a:pt x="326002" y="47268"/>
                  <a:pt x="324397" y="46953"/>
                  <a:pt x="322955" y="47469"/>
                </a:cubicBezTo>
                <a:close/>
                <a:moveTo>
                  <a:pt x="279044" y="15391"/>
                </a:moveTo>
                <a:cubicBezTo>
                  <a:pt x="280107" y="14960"/>
                  <a:pt x="281293" y="14960"/>
                  <a:pt x="282356" y="15391"/>
                </a:cubicBezTo>
                <a:cubicBezTo>
                  <a:pt x="284473" y="16296"/>
                  <a:pt x="286694" y="17075"/>
                  <a:pt x="288790" y="17896"/>
                </a:cubicBezTo>
                <a:cubicBezTo>
                  <a:pt x="288958" y="17959"/>
                  <a:pt x="289126" y="18085"/>
                  <a:pt x="289650" y="18380"/>
                </a:cubicBezTo>
                <a:cubicBezTo>
                  <a:pt x="281266" y="21200"/>
                  <a:pt x="273217" y="23852"/>
                  <a:pt x="265211" y="26947"/>
                </a:cubicBezTo>
                <a:cubicBezTo>
                  <a:pt x="257204" y="30041"/>
                  <a:pt x="249282" y="33282"/>
                  <a:pt x="241422" y="36755"/>
                </a:cubicBezTo>
                <a:cubicBezTo>
                  <a:pt x="233562" y="40228"/>
                  <a:pt x="225807" y="43911"/>
                  <a:pt x="218115" y="47742"/>
                </a:cubicBezTo>
                <a:cubicBezTo>
                  <a:pt x="210429" y="51601"/>
                  <a:pt x="202835" y="55635"/>
                  <a:pt x="195332" y="59845"/>
                </a:cubicBezTo>
                <a:cubicBezTo>
                  <a:pt x="187814" y="64069"/>
                  <a:pt x="180403" y="68454"/>
                  <a:pt x="173094" y="73000"/>
                </a:cubicBezTo>
                <a:cubicBezTo>
                  <a:pt x="165785" y="77547"/>
                  <a:pt x="158569" y="82254"/>
                  <a:pt x="151443" y="87124"/>
                </a:cubicBezTo>
                <a:cubicBezTo>
                  <a:pt x="144373" y="92007"/>
                  <a:pt x="137386" y="97044"/>
                  <a:pt x="130483" y="102236"/>
                </a:cubicBezTo>
                <a:cubicBezTo>
                  <a:pt x="123581" y="107428"/>
                  <a:pt x="116804" y="112781"/>
                  <a:pt x="110153" y="118296"/>
                </a:cubicBezTo>
                <a:cubicBezTo>
                  <a:pt x="103516" y="123796"/>
                  <a:pt x="96990" y="129466"/>
                  <a:pt x="90577" y="135303"/>
                </a:cubicBezTo>
                <a:cubicBezTo>
                  <a:pt x="84163" y="141140"/>
                  <a:pt x="77910" y="147132"/>
                  <a:pt x="71818" y="153278"/>
                </a:cubicBezTo>
                <a:cubicBezTo>
                  <a:pt x="65740" y="159424"/>
                  <a:pt x="59850" y="165739"/>
                  <a:pt x="53814" y="172474"/>
                </a:cubicBezTo>
                <a:cubicBezTo>
                  <a:pt x="53793" y="170496"/>
                  <a:pt x="53940" y="169043"/>
                  <a:pt x="53940" y="167612"/>
                </a:cubicBezTo>
                <a:cubicBezTo>
                  <a:pt x="53730" y="163739"/>
                  <a:pt x="55616" y="161129"/>
                  <a:pt x="58131" y="158456"/>
                </a:cubicBezTo>
                <a:cubicBezTo>
                  <a:pt x="80821" y="134501"/>
                  <a:pt x="105627" y="112661"/>
                  <a:pt x="132244" y="93206"/>
                </a:cubicBezTo>
                <a:cubicBezTo>
                  <a:pt x="156774" y="75183"/>
                  <a:pt x="182675" y="59123"/>
                  <a:pt x="209710" y="45174"/>
                </a:cubicBezTo>
                <a:cubicBezTo>
                  <a:pt x="232078" y="33585"/>
                  <a:pt x="255249" y="23631"/>
                  <a:pt x="279044" y="15391"/>
                </a:cubicBezTo>
                <a:close/>
                <a:moveTo>
                  <a:pt x="261648" y="9456"/>
                </a:moveTo>
                <a:cubicBezTo>
                  <a:pt x="264037" y="10193"/>
                  <a:pt x="266469" y="10698"/>
                  <a:pt x="268900" y="11287"/>
                </a:cubicBezTo>
                <a:cubicBezTo>
                  <a:pt x="269067" y="11351"/>
                  <a:pt x="269227" y="11429"/>
                  <a:pt x="269382" y="11519"/>
                </a:cubicBezTo>
                <a:cubicBezTo>
                  <a:pt x="269005" y="12087"/>
                  <a:pt x="268376" y="12108"/>
                  <a:pt x="267852" y="12298"/>
                </a:cubicBezTo>
                <a:cubicBezTo>
                  <a:pt x="242275" y="21696"/>
                  <a:pt x="217451" y="33038"/>
                  <a:pt x="193593" y="46227"/>
                </a:cubicBezTo>
                <a:cubicBezTo>
                  <a:pt x="177984" y="54843"/>
                  <a:pt x="162747" y="64161"/>
                  <a:pt x="147880" y="74180"/>
                </a:cubicBezTo>
                <a:cubicBezTo>
                  <a:pt x="131120" y="85503"/>
                  <a:pt x="114947" y="97678"/>
                  <a:pt x="99422" y="110656"/>
                </a:cubicBezTo>
                <a:cubicBezTo>
                  <a:pt x="90437" y="118219"/>
                  <a:pt x="81690" y="126057"/>
                  <a:pt x="73180" y="134167"/>
                </a:cubicBezTo>
                <a:cubicBezTo>
                  <a:pt x="67605" y="139471"/>
                  <a:pt x="62261" y="145007"/>
                  <a:pt x="56853" y="150479"/>
                </a:cubicBezTo>
                <a:cubicBezTo>
                  <a:pt x="56769" y="150732"/>
                  <a:pt x="56602" y="150985"/>
                  <a:pt x="56371" y="150985"/>
                </a:cubicBezTo>
                <a:cubicBezTo>
                  <a:pt x="56015" y="151027"/>
                  <a:pt x="56036" y="150690"/>
                  <a:pt x="56057" y="150458"/>
                </a:cubicBezTo>
                <a:cubicBezTo>
                  <a:pt x="56043" y="150016"/>
                  <a:pt x="56167" y="149583"/>
                  <a:pt x="56413" y="149217"/>
                </a:cubicBezTo>
                <a:cubicBezTo>
                  <a:pt x="56806" y="146377"/>
                  <a:pt x="57380" y="143563"/>
                  <a:pt x="58132" y="140797"/>
                </a:cubicBezTo>
                <a:cubicBezTo>
                  <a:pt x="58380" y="140120"/>
                  <a:pt x="58808" y="139524"/>
                  <a:pt x="59368" y="139071"/>
                </a:cubicBezTo>
                <a:cubicBezTo>
                  <a:pt x="66760" y="131690"/>
                  <a:pt x="74354" y="124491"/>
                  <a:pt x="82151" y="117476"/>
                </a:cubicBezTo>
                <a:cubicBezTo>
                  <a:pt x="101750" y="100000"/>
                  <a:pt x="122497" y="83868"/>
                  <a:pt x="144254" y="69191"/>
                </a:cubicBezTo>
                <a:cubicBezTo>
                  <a:pt x="163134" y="56408"/>
                  <a:pt x="182729" y="44722"/>
                  <a:pt x="202940" y="34188"/>
                </a:cubicBezTo>
                <a:cubicBezTo>
                  <a:pt x="220404" y="25119"/>
                  <a:pt x="238335" y="16989"/>
                  <a:pt x="256660" y="9835"/>
                </a:cubicBezTo>
                <a:cubicBezTo>
                  <a:pt x="258227" y="9124"/>
                  <a:pt x="259992" y="8990"/>
                  <a:pt x="261648" y="9456"/>
                </a:cubicBezTo>
                <a:close/>
                <a:moveTo>
                  <a:pt x="245404" y="6677"/>
                </a:moveTo>
                <a:cubicBezTo>
                  <a:pt x="245634" y="6614"/>
                  <a:pt x="246158" y="6256"/>
                  <a:pt x="246033" y="6825"/>
                </a:cubicBezTo>
                <a:cubicBezTo>
                  <a:pt x="245907" y="7393"/>
                  <a:pt x="245488" y="7393"/>
                  <a:pt x="245027" y="7393"/>
                </a:cubicBezTo>
                <a:cubicBezTo>
                  <a:pt x="236643" y="10887"/>
                  <a:pt x="228301" y="14528"/>
                  <a:pt x="220064" y="18401"/>
                </a:cubicBezTo>
                <a:cubicBezTo>
                  <a:pt x="203994" y="25993"/>
                  <a:pt x="188275" y="34293"/>
                  <a:pt x="172905" y="43301"/>
                </a:cubicBezTo>
                <a:cubicBezTo>
                  <a:pt x="147433" y="58287"/>
                  <a:pt x="123089" y="75129"/>
                  <a:pt x="100071" y="93691"/>
                </a:cubicBezTo>
                <a:cubicBezTo>
                  <a:pt x="88166" y="103268"/>
                  <a:pt x="76638" y="113308"/>
                  <a:pt x="65572" y="123916"/>
                </a:cubicBezTo>
                <a:lnTo>
                  <a:pt x="62407" y="126842"/>
                </a:lnTo>
                <a:cubicBezTo>
                  <a:pt x="62176" y="122148"/>
                  <a:pt x="74501" y="95754"/>
                  <a:pt x="82507" y="83546"/>
                </a:cubicBezTo>
                <a:cubicBezTo>
                  <a:pt x="91237" y="70196"/>
                  <a:pt x="101729" y="58095"/>
                  <a:pt x="113695" y="47574"/>
                </a:cubicBezTo>
                <a:cubicBezTo>
                  <a:pt x="125704" y="37085"/>
                  <a:pt x="139107" y="28323"/>
                  <a:pt x="153518" y="21538"/>
                </a:cubicBezTo>
                <a:cubicBezTo>
                  <a:pt x="167768" y="14781"/>
                  <a:pt x="182897" y="10076"/>
                  <a:pt x="198455" y="7561"/>
                </a:cubicBezTo>
                <a:cubicBezTo>
                  <a:pt x="213981" y="5016"/>
                  <a:pt x="229793" y="4718"/>
                  <a:pt x="245404" y="6677"/>
                </a:cubicBezTo>
                <a:close/>
                <a:moveTo>
                  <a:pt x="416266" y="131"/>
                </a:moveTo>
                <a:cubicBezTo>
                  <a:pt x="431122" y="1575"/>
                  <a:pt x="442595" y="13881"/>
                  <a:pt x="443052" y="28862"/>
                </a:cubicBezTo>
                <a:cubicBezTo>
                  <a:pt x="442977" y="30144"/>
                  <a:pt x="443767" y="31318"/>
                  <a:pt x="444980" y="31724"/>
                </a:cubicBezTo>
                <a:cubicBezTo>
                  <a:pt x="453519" y="35548"/>
                  <a:pt x="461323" y="40849"/>
                  <a:pt x="468036" y="47384"/>
                </a:cubicBezTo>
                <a:cubicBezTo>
                  <a:pt x="477738" y="56923"/>
                  <a:pt x="484430" y="69119"/>
                  <a:pt x="487277" y="82451"/>
                </a:cubicBezTo>
                <a:cubicBezTo>
                  <a:pt x="489207" y="91549"/>
                  <a:pt x="489767" y="100886"/>
                  <a:pt x="488932" y="110150"/>
                </a:cubicBezTo>
                <a:cubicBezTo>
                  <a:pt x="487807" y="123049"/>
                  <a:pt x="484952" y="135737"/>
                  <a:pt x="480444" y="147869"/>
                </a:cubicBezTo>
                <a:cubicBezTo>
                  <a:pt x="475168" y="162253"/>
                  <a:pt x="468476" y="176074"/>
                  <a:pt x="460470" y="189123"/>
                </a:cubicBezTo>
                <a:cubicBezTo>
                  <a:pt x="453762" y="200176"/>
                  <a:pt x="446414" y="210824"/>
                  <a:pt x="438462" y="221012"/>
                </a:cubicBezTo>
                <a:cubicBezTo>
                  <a:pt x="438190" y="221369"/>
                  <a:pt x="437854" y="221685"/>
                  <a:pt x="437561" y="222022"/>
                </a:cubicBezTo>
                <a:cubicBezTo>
                  <a:pt x="436599" y="223510"/>
                  <a:pt x="435519" y="224918"/>
                  <a:pt x="434333" y="226232"/>
                </a:cubicBezTo>
                <a:cubicBezTo>
                  <a:pt x="434023" y="226802"/>
                  <a:pt x="433635" y="227326"/>
                  <a:pt x="433180" y="227789"/>
                </a:cubicBezTo>
                <a:cubicBezTo>
                  <a:pt x="432837" y="228469"/>
                  <a:pt x="432323" y="229050"/>
                  <a:pt x="431692" y="229473"/>
                </a:cubicBezTo>
                <a:cubicBezTo>
                  <a:pt x="431650" y="230083"/>
                  <a:pt x="431315" y="230483"/>
                  <a:pt x="430539" y="230799"/>
                </a:cubicBezTo>
                <a:cubicBezTo>
                  <a:pt x="430770" y="230115"/>
                  <a:pt x="431158" y="229494"/>
                  <a:pt x="431671" y="228989"/>
                </a:cubicBezTo>
                <a:lnTo>
                  <a:pt x="432803" y="227389"/>
                </a:lnTo>
                <a:cubicBezTo>
                  <a:pt x="433067" y="226783"/>
                  <a:pt x="433453" y="226240"/>
                  <a:pt x="433935" y="225789"/>
                </a:cubicBezTo>
                <a:cubicBezTo>
                  <a:pt x="434851" y="224165"/>
                  <a:pt x="435897" y="222615"/>
                  <a:pt x="437058" y="221159"/>
                </a:cubicBezTo>
                <a:cubicBezTo>
                  <a:pt x="439929" y="216423"/>
                  <a:pt x="443136" y="211940"/>
                  <a:pt x="445945" y="207183"/>
                </a:cubicBezTo>
                <a:cubicBezTo>
                  <a:pt x="453589" y="194691"/>
                  <a:pt x="460524" y="181775"/>
                  <a:pt x="466715" y="168496"/>
                </a:cubicBezTo>
                <a:cubicBezTo>
                  <a:pt x="471721" y="157743"/>
                  <a:pt x="475462" y="146442"/>
                  <a:pt x="477866" y="134819"/>
                </a:cubicBezTo>
                <a:cubicBezTo>
                  <a:pt x="479557" y="126606"/>
                  <a:pt x="480261" y="118216"/>
                  <a:pt x="479962" y="109835"/>
                </a:cubicBezTo>
                <a:cubicBezTo>
                  <a:pt x="479685" y="98430"/>
                  <a:pt x="477082" y="87205"/>
                  <a:pt x="472312" y="76852"/>
                </a:cubicBezTo>
                <a:cubicBezTo>
                  <a:pt x="467095" y="66064"/>
                  <a:pt x="458969" y="56963"/>
                  <a:pt x="448858" y="50584"/>
                </a:cubicBezTo>
                <a:cubicBezTo>
                  <a:pt x="446272" y="48900"/>
                  <a:pt x="443593" y="47368"/>
                  <a:pt x="440831" y="45995"/>
                </a:cubicBezTo>
                <a:cubicBezTo>
                  <a:pt x="439384" y="45280"/>
                  <a:pt x="439384" y="45301"/>
                  <a:pt x="438462" y="46732"/>
                </a:cubicBezTo>
                <a:cubicBezTo>
                  <a:pt x="434377" y="53474"/>
                  <a:pt x="427664" y="58185"/>
                  <a:pt x="419955" y="59719"/>
                </a:cubicBezTo>
                <a:cubicBezTo>
                  <a:pt x="404254" y="63069"/>
                  <a:pt x="388759" y="53219"/>
                  <a:pt x="385057" y="37534"/>
                </a:cubicBezTo>
                <a:cubicBezTo>
                  <a:pt x="384659" y="36039"/>
                  <a:pt x="384659" y="36039"/>
                  <a:pt x="383087" y="36039"/>
                </a:cubicBezTo>
                <a:cubicBezTo>
                  <a:pt x="374729" y="36508"/>
                  <a:pt x="366408" y="37485"/>
                  <a:pt x="358166" y="38965"/>
                </a:cubicBezTo>
                <a:cubicBezTo>
                  <a:pt x="349971" y="40270"/>
                  <a:pt x="341839" y="41912"/>
                  <a:pt x="333707" y="43575"/>
                </a:cubicBezTo>
                <a:cubicBezTo>
                  <a:pt x="333378" y="43576"/>
                  <a:pt x="333074" y="43752"/>
                  <a:pt x="332910" y="44038"/>
                </a:cubicBezTo>
                <a:cubicBezTo>
                  <a:pt x="333015" y="44627"/>
                  <a:pt x="333665" y="44901"/>
                  <a:pt x="334105" y="45280"/>
                </a:cubicBezTo>
                <a:cubicBezTo>
                  <a:pt x="353098" y="61237"/>
                  <a:pt x="368476" y="81087"/>
                  <a:pt x="379210" y="103499"/>
                </a:cubicBezTo>
                <a:cubicBezTo>
                  <a:pt x="386818" y="119273"/>
                  <a:pt x="392085" y="136078"/>
                  <a:pt x="394845" y="153383"/>
                </a:cubicBezTo>
                <a:cubicBezTo>
                  <a:pt x="396864" y="165903"/>
                  <a:pt x="397509" y="178608"/>
                  <a:pt x="396774" y="191270"/>
                </a:cubicBezTo>
                <a:cubicBezTo>
                  <a:pt x="395223" y="221224"/>
                  <a:pt x="386128" y="250294"/>
                  <a:pt x="370344" y="275758"/>
                </a:cubicBezTo>
                <a:cubicBezTo>
                  <a:pt x="360587" y="291612"/>
                  <a:pt x="348334" y="305773"/>
                  <a:pt x="334063" y="317686"/>
                </a:cubicBezTo>
                <a:cubicBezTo>
                  <a:pt x="329242" y="321706"/>
                  <a:pt x="324233" y="325432"/>
                  <a:pt x="319098" y="328968"/>
                </a:cubicBezTo>
                <a:cubicBezTo>
                  <a:pt x="317337" y="330147"/>
                  <a:pt x="315325" y="330884"/>
                  <a:pt x="313670" y="332252"/>
                </a:cubicBezTo>
                <a:cubicBezTo>
                  <a:pt x="313552" y="332694"/>
                  <a:pt x="313265" y="333073"/>
                  <a:pt x="312873" y="333304"/>
                </a:cubicBezTo>
                <a:lnTo>
                  <a:pt x="307549" y="336630"/>
                </a:lnTo>
                <a:lnTo>
                  <a:pt x="304846" y="338166"/>
                </a:lnTo>
                <a:lnTo>
                  <a:pt x="301408" y="340145"/>
                </a:lnTo>
                <a:cubicBezTo>
                  <a:pt x="300323" y="340905"/>
                  <a:pt x="299172" y="341568"/>
                  <a:pt x="297971" y="342123"/>
                </a:cubicBezTo>
                <a:cubicBezTo>
                  <a:pt x="297321" y="342687"/>
                  <a:pt x="296567" y="343117"/>
                  <a:pt x="295749" y="343386"/>
                </a:cubicBezTo>
                <a:cubicBezTo>
                  <a:pt x="295676" y="343576"/>
                  <a:pt x="295489" y="343696"/>
                  <a:pt x="295288" y="343681"/>
                </a:cubicBezTo>
                <a:cubicBezTo>
                  <a:pt x="295141" y="343946"/>
                  <a:pt x="294856" y="344102"/>
                  <a:pt x="294554" y="344081"/>
                </a:cubicBezTo>
                <a:cubicBezTo>
                  <a:pt x="294399" y="344352"/>
                  <a:pt x="294112" y="344521"/>
                  <a:pt x="293800" y="344523"/>
                </a:cubicBezTo>
                <a:cubicBezTo>
                  <a:pt x="293655" y="344792"/>
                  <a:pt x="293370" y="344956"/>
                  <a:pt x="293066" y="344944"/>
                </a:cubicBezTo>
                <a:cubicBezTo>
                  <a:pt x="292995" y="345125"/>
                  <a:pt x="292819" y="345243"/>
                  <a:pt x="292626" y="345238"/>
                </a:cubicBezTo>
                <a:cubicBezTo>
                  <a:pt x="287994" y="348122"/>
                  <a:pt x="283174" y="350711"/>
                  <a:pt x="278395" y="353300"/>
                </a:cubicBezTo>
                <a:cubicBezTo>
                  <a:pt x="256599" y="365194"/>
                  <a:pt x="233948" y="375438"/>
                  <a:pt x="210633" y="383946"/>
                </a:cubicBezTo>
                <a:cubicBezTo>
                  <a:pt x="192968" y="390402"/>
                  <a:pt x="174859" y="395565"/>
                  <a:pt x="156453" y="399396"/>
                </a:cubicBezTo>
                <a:cubicBezTo>
                  <a:pt x="147817" y="401220"/>
                  <a:pt x="139119" y="402622"/>
                  <a:pt x="130358" y="403605"/>
                </a:cubicBezTo>
                <a:cubicBezTo>
                  <a:pt x="118577" y="404992"/>
                  <a:pt x="106705" y="405449"/>
                  <a:pt x="94853" y="404973"/>
                </a:cubicBezTo>
                <a:cubicBezTo>
                  <a:pt x="80530" y="404529"/>
                  <a:pt x="66356" y="401917"/>
                  <a:pt x="52808" y="397228"/>
                </a:cubicBezTo>
                <a:cubicBezTo>
                  <a:pt x="41327" y="393306"/>
                  <a:pt x="30799" y="386994"/>
                  <a:pt x="21914" y="378705"/>
                </a:cubicBezTo>
                <a:cubicBezTo>
                  <a:pt x="11426" y="368621"/>
                  <a:pt x="4352" y="355489"/>
                  <a:pt x="1688" y="341155"/>
                </a:cubicBezTo>
                <a:cubicBezTo>
                  <a:pt x="-172" y="331366"/>
                  <a:pt x="-498" y="321347"/>
                  <a:pt x="724" y="311456"/>
                </a:cubicBezTo>
                <a:cubicBezTo>
                  <a:pt x="2699" y="295445"/>
                  <a:pt x="7095" y="279829"/>
                  <a:pt x="13761" y="265150"/>
                </a:cubicBezTo>
                <a:cubicBezTo>
                  <a:pt x="21442" y="247897"/>
                  <a:pt x="30904" y="231502"/>
                  <a:pt x="41993" y="216234"/>
                </a:cubicBezTo>
                <a:cubicBezTo>
                  <a:pt x="55802" y="197029"/>
                  <a:pt x="71229" y="179050"/>
                  <a:pt x="88104" y="162497"/>
                </a:cubicBezTo>
                <a:cubicBezTo>
                  <a:pt x="113892" y="137157"/>
                  <a:pt x="142171" y="114505"/>
                  <a:pt x="172508" y="94890"/>
                </a:cubicBezTo>
                <a:cubicBezTo>
                  <a:pt x="195316" y="79990"/>
                  <a:pt x="219207" y="66833"/>
                  <a:pt x="243979" y="55530"/>
                </a:cubicBezTo>
                <a:cubicBezTo>
                  <a:pt x="267374" y="44765"/>
                  <a:pt x="291670" y="36095"/>
                  <a:pt x="316583" y="29620"/>
                </a:cubicBezTo>
                <a:cubicBezTo>
                  <a:pt x="330194" y="26085"/>
                  <a:pt x="344033" y="23497"/>
                  <a:pt x="357999" y="21874"/>
                </a:cubicBezTo>
                <a:cubicBezTo>
                  <a:pt x="366053" y="20902"/>
                  <a:pt x="374156" y="20382"/>
                  <a:pt x="382270" y="20316"/>
                </a:cubicBezTo>
                <a:cubicBezTo>
                  <a:pt x="382521" y="20316"/>
                  <a:pt x="382773" y="20316"/>
                  <a:pt x="383024" y="20316"/>
                </a:cubicBezTo>
                <a:cubicBezTo>
                  <a:pt x="385015" y="20443"/>
                  <a:pt x="386043" y="19622"/>
                  <a:pt x="386923" y="17622"/>
                </a:cubicBezTo>
                <a:cubicBezTo>
                  <a:pt x="391878" y="6006"/>
                  <a:pt x="403739" y="-1064"/>
                  <a:pt x="416266" y="131"/>
                </a:cubicBezTo>
                <a:close/>
              </a:path>
            </a:pathLst>
          </a:custGeom>
          <a:solidFill>
            <a:schemeClr val="bg1"/>
          </a:solidFill>
          <a:ln w="20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 userDrawn="1">
            <p:ph type="sldNum" sz="quarter" idx="12"/>
          </p:nvPr>
        </p:nvSpPr>
        <p:spPr>
          <a:xfrm>
            <a:off x="11899392" y="6542216"/>
            <a:ext cx="292608" cy="315784"/>
          </a:xfrm>
        </p:spPr>
        <p:txBody>
          <a:bodyPr/>
          <a:lstStyle>
            <a:lvl1pPr marL="0" algn="ctr" defTabSz="914400" rtl="0" eaLnBrk="1" latinLnBrk="0" hangingPunct="1">
              <a:defRPr lang="en-US" sz="7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D8B0B3AC-44A8-D142-AAF6-9A453466E1A4}" type="slidenum">
              <a:rPr lang="en-US" smtClean="0"/>
            </a:fld>
            <a:endParaRPr lang="en-US" dirty="0"/>
          </a:p>
        </p:txBody>
      </p:sp>
      <p:sp>
        <p:nvSpPr>
          <p:cNvPr id="33" name="Text Placeholder 3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470930" y="2095027"/>
            <a:ext cx="6264164" cy="884656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buNone/>
              <a:defRPr lang="en-US" sz="4400" b="1" kern="1200" spc="100" dirty="0">
                <a:solidFill>
                  <a:srgbClr val="00F7FF"/>
                </a:solidFill>
                <a:effectLst>
                  <a:innerShdw blurRad="114300">
                    <a:srgbClr val="0072FF"/>
                  </a:inn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TÊN MỤC</a:t>
            </a:r>
            <a:endParaRPr lang="en-US" dirty="0"/>
          </a:p>
        </p:txBody>
      </p:sp>
      <p:sp>
        <p:nvSpPr>
          <p:cNvPr id="35" name="Text Placeholder 34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470930" y="3169159"/>
            <a:ext cx="8913813" cy="695175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buNone/>
              <a:defRPr lang="en-US" sz="2800" b="1" kern="1200" spc="1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1.x. TÊN MỤC CON (NẾU CÓ)</a:t>
            </a:r>
            <a:endParaRPr lang="en-US" dirty="0"/>
          </a:p>
        </p:txBody>
      </p:sp>
      <p:sp>
        <p:nvSpPr>
          <p:cNvPr id="37" name="Text Placeholder 36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470930" y="4137397"/>
            <a:ext cx="7147030" cy="916698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buNone/>
              <a:defRPr lang="en-US" sz="1000" kern="1200" spc="1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(Tóm tắt mục nếu có) </a:t>
            </a:r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dirty="0" err="1"/>
              <a:t>urna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6" hasCustomPrompt="1"/>
          </p:nvPr>
        </p:nvSpPr>
        <p:spPr>
          <a:xfrm>
            <a:off x="8896576" y="5231902"/>
            <a:ext cx="2521280" cy="1577819"/>
          </a:xfrm>
        </p:spPr>
        <p:txBody>
          <a:bodyPr>
            <a:normAutofit/>
          </a:bodyPr>
          <a:lstStyle>
            <a:lvl1pPr marL="0" indent="0" algn="r" defTabSz="914400" rtl="0" eaLnBrk="1" latinLnBrk="0" hangingPunct="1">
              <a:buNone/>
              <a:defRPr lang="en-US" sz="12000" b="1" kern="1200" spc="100" dirty="0">
                <a:solidFill>
                  <a:srgbClr val="00F7FF"/>
                </a:solidFill>
                <a:effectLst>
                  <a:innerShdw blurRad="114300">
                    <a:srgbClr val="0072FF"/>
                  </a:inn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01.</a:t>
            </a:r>
            <a:endParaRPr lang="en-US" dirty="0"/>
          </a:p>
        </p:txBody>
      </p:sp>
      <p:cxnSp>
        <p:nvCxnSpPr>
          <p:cNvPr id="41" name="Straight Connector 40"/>
          <p:cNvCxnSpPr/>
          <p:nvPr userDrawn="1"/>
        </p:nvCxnSpPr>
        <p:spPr>
          <a:xfrm>
            <a:off x="1574156" y="2979683"/>
            <a:ext cx="3565003" cy="0"/>
          </a:xfrm>
          <a:prstGeom prst="line">
            <a:avLst/>
          </a:prstGeom>
          <a:ln w="25400" cap="rnd">
            <a:solidFill>
              <a:srgbClr val="00F7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>
          <a:xfrm>
            <a:off x="838200" y="6481647"/>
            <a:ext cx="2090098" cy="239828"/>
          </a:xfrm>
        </p:spPr>
        <p:txBody>
          <a:bodyPr/>
          <a:lstStyle>
            <a:lvl1pPr marL="0" algn="ctr" defTabSz="914400" rtl="0" eaLnBrk="1" latinLnBrk="0" hangingPunct="1">
              <a:defRPr lang="en-US" sz="1100" kern="120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46CDDB1B-AAE9-1649-A755-11FADEB7E97E}" type="datetime4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8"/>
          </p:nvPr>
        </p:nvSpPr>
        <p:spPr>
          <a:xfrm>
            <a:off x="3677478" y="6481647"/>
            <a:ext cx="4475922" cy="239828"/>
          </a:xfrm>
        </p:spPr>
        <p:txBody>
          <a:bodyPr/>
          <a:lstStyle>
            <a:lvl1pPr marL="0" algn="ctr" defTabSz="914400" rtl="0" eaLnBrk="1" latinLnBrk="0" hangingPunct="1">
              <a:defRPr lang="vi-VN" sz="1100" kern="120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vi-VN"/>
              <a:t>Thực hiện bởi Trường Đại học Công nghệ Thông tin, ĐHQG-HCM</a:t>
            </a:r>
            <a:endParaRPr lang="vi-VN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êu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3680" y="6480629"/>
            <a:ext cx="4288103" cy="236770"/>
          </a:xfrm>
        </p:spPr>
        <p:txBody>
          <a:bodyPr/>
          <a:lstStyle>
            <a:lvl1pPr algn="l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vi-VN" dirty="0"/>
              <a:t>Thực hiện bởi Trường Đại học Công nghệ Thông tin, ĐHQG-HCM</a:t>
            </a:r>
            <a:endParaRPr lang="en-US" dirty="0"/>
          </a:p>
        </p:txBody>
      </p:sp>
      <p:sp>
        <p:nvSpPr>
          <p:cNvPr id="7" name="Freeform 6"/>
          <p:cNvSpPr/>
          <p:nvPr userDrawn="1"/>
        </p:nvSpPr>
        <p:spPr>
          <a:xfrm rot="10800000">
            <a:off x="-1" y="0"/>
            <a:ext cx="12192000" cy="6858000"/>
          </a:xfrm>
          <a:custGeom>
            <a:avLst/>
            <a:gdLst>
              <a:gd name="connsiteX0" fmla="*/ 12192000 w 12192000"/>
              <a:gd name="connsiteY0" fmla="*/ 304800 h 6858000"/>
              <a:gd name="connsiteX1" fmla="*/ 9909279 w 12192000"/>
              <a:gd name="connsiteY1" fmla="*/ 304800 h 6858000"/>
              <a:gd name="connsiteX2" fmla="*/ 9732789 w 12192000"/>
              <a:gd name="connsiteY2" fmla="*/ 152400 h 6858000"/>
              <a:gd name="connsiteX3" fmla="*/ 5617499 w 12192000"/>
              <a:gd name="connsiteY3" fmla="*/ 152400 h 6858000"/>
              <a:gd name="connsiteX4" fmla="*/ 5441009 w 12192000"/>
              <a:gd name="connsiteY4" fmla="*/ 0 h 6858000"/>
              <a:gd name="connsiteX5" fmla="*/ 12192000 w 12192000"/>
              <a:gd name="connsiteY5" fmla="*/ 0 h 6858000"/>
              <a:gd name="connsiteX6" fmla="*/ 0 w 12192000"/>
              <a:gd name="connsiteY6" fmla="*/ 616911 h 6858000"/>
              <a:gd name="connsiteX7" fmla="*/ 0 w 12192000"/>
              <a:gd name="connsiteY7" fmla="*/ 0 h 6858000"/>
              <a:gd name="connsiteX8" fmla="*/ 715617 w 12192000"/>
              <a:gd name="connsiteY8" fmla="*/ 0 h 6858000"/>
              <a:gd name="connsiteX9" fmla="*/ 12191999 w 12192000"/>
              <a:gd name="connsiteY9" fmla="*/ 6858000 h 6858000"/>
              <a:gd name="connsiteX10" fmla="*/ 11476382 w 12192000"/>
              <a:gd name="connsiteY10" fmla="*/ 6858000 h 6858000"/>
              <a:gd name="connsiteX11" fmla="*/ 12191999 w 12192000"/>
              <a:gd name="connsiteY11" fmla="*/ 6241089 h 6858000"/>
              <a:gd name="connsiteX12" fmla="*/ 6750991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553200 h 6858000"/>
              <a:gd name="connsiteX15" fmla="*/ 2282721 w 12192000"/>
              <a:gd name="connsiteY15" fmla="*/ 6553200 h 6858000"/>
              <a:gd name="connsiteX16" fmla="*/ 2459211 w 12192000"/>
              <a:gd name="connsiteY16" fmla="*/ 6705600 h 6858000"/>
              <a:gd name="connsiteX17" fmla="*/ 6574500 w 12192000"/>
              <a:gd name="connsiteY17" fmla="*/ 6705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0" h="6858000">
                <a:moveTo>
                  <a:pt x="12192000" y="304800"/>
                </a:moveTo>
                <a:lnTo>
                  <a:pt x="9909279" y="304800"/>
                </a:lnTo>
                <a:lnTo>
                  <a:pt x="9732789" y="152400"/>
                </a:lnTo>
                <a:lnTo>
                  <a:pt x="5617499" y="152400"/>
                </a:lnTo>
                <a:lnTo>
                  <a:pt x="5441009" y="0"/>
                </a:lnTo>
                <a:lnTo>
                  <a:pt x="12192000" y="0"/>
                </a:lnTo>
                <a:close/>
                <a:moveTo>
                  <a:pt x="0" y="616911"/>
                </a:moveTo>
                <a:lnTo>
                  <a:pt x="0" y="0"/>
                </a:lnTo>
                <a:lnTo>
                  <a:pt x="715617" y="0"/>
                </a:lnTo>
                <a:close/>
                <a:moveTo>
                  <a:pt x="12191999" y="6858000"/>
                </a:moveTo>
                <a:lnTo>
                  <a:pt x="11476382" y="6858000"/>
                </a:lnTo>
                <a:lnTo>
                  <a:pt x="12191999" y="6241089"/>
                </a:lnTo>
                <a:close/>
                <a:moveTo>
                  <a:pt x="6750991" y="6858000"/>
                </a:moveTo>
                <a:lnTo>
                  <a:pt x="0" y="6858000"/>
                </a:lnTo>
                <a:lnTo>
                  <a:pt x="0" y="6553200"/>
                </a:lnTo>
                <a:lnTo>
                  <a:pt x="2282721" y="6553200"/>
                </a:lnTo>
                <a:lnTo>
                  <a:pt x="2459211" y="6705600"/>
                </a:lnTo>
                <a:lnTo>
                  <a:pt x="6574500" y="6705600"/>
                </a:lnTo>
                <a:close/>
              </a:path>
            </a:pathLst>
          </a:custGeom>
          <a:blipFill>
            <a:blip r:embed="rId2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Isosceles Triangle 12"/>
          <p:cNvSpPr/>
          <p:nvPr userDrawn="1"/>
        </p:nvSpPr>
        <p:spPr>
          <a:xfrm rot="10800000">
            <a:off x="0" y="0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58527" y="40944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10" name="Straight Connector 9"/>
            <p:cNvCxnSpPr/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Isosceles Triangle 12"/>
          <p:cNvSpPr/>
          <p:nvPr userDrawn="1"/>
        </p:nvSpPr>
        <p:spPr>
          <a:xfrm rot="10800000" flipH="1" flipV="1">
            <a:off x="11476383" y="6241089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 flipH="1" flipV="1">
            <a:off x="9263702" y="5253677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15" name="Straight Connector 14"/>
            <p:cNvCxnSpPr/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Freeform 17"/>
          <p:cNvSpPr/>
          <p:nvPr userDrawn="1"/>
        </p:nvSpPr>
        <p:spPr>
          <a:xfrm flipH="1">
            <a:off x="5441009" y="0"/>
            <a:ext cx="6750991" cy="304800"/>
          </a:xfrm>
          <a:custGeom>
            <a:avLst/>
            <a:gdLst>
              <a:gd name="connsiteX0" fmla="*/ 0 w 6750991"/>
              <a:gd name="connsiteY0" fmla="*/ 0 h 304800"/>
              <a:gd name="connsiteX1" fmla="*/ 6750991 w 6750991"/>
              <a:gd name="connsiteY1" fmla="*/ 0 h 304800"/>
              <a:gd name="connsiteX2" fmla="*/ 6574501 w 6750991"/>
              <a:gd name="connsiteY2" fmla="*/ 152400 h 304800"/>
              <a:gd name="connsiteX3" fmla="*/ 2459211 w 6750991"/>
              <a:gd name="connsiteY3" fmla="*/ 152400 h 304800"/>
              <a:gd name="connsiteX4" fmla="*/ 2282721 w 6750991"/>
              <a:gd name="connsiteY4" fmla="*/ 304800 h 304800"/>
              <a:gd name="connsiteX5" fmla="*/ 0 w 6750991"/>
              <a:gd name="connsiteY5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0991" h="304800">
                <a:moveTo>
                  <a:pt x="0" y="0"/>
                </a:moveTo>
                <a:lnTo>
                  <a:pt x="6750991" y="0"/>
                </a:lnTo>
                <a:lnTo>
                  <a:pt x="6574501" y="152400"/>
                </a:lnTo>
                <a:lnTo>
                  <a:pt x="2459211" y="152400"/>
                </a:lnTo>
                <a:lnTo>
                  <a:pt x="2282721" y="304800"/>
                </a:lnTo>
                <a:lnTo>
                  <a:pt x="0" y="304800"/>
                </a:lnTo>
                <a:close/>
              </a:path>
            </a:pathLst>
          </a:custGeom>
          <a:gradFill flip="none" rotWithShape="1">
            <a:gsLst>
              <a:gs pos="0">
                <a:srgbClr val="0072FF">
                  <a:alpha val="80000"/>
                </a:srgbClr>
              </a:gs>
              <a:gs pos="100000">
                <a:srgbClr val="00C6FF">
                  <a:alpha val="8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 userDrawn="1"/>
        </p:nvSpPr>
        <p:spPr>
          <a:xfrm flipV="1">
            <a:off x="0" y="6553200"/>
            <a:ext cx="6750991" cy="304800"/>
          </a:xfrm>
          <a:custGeom>
            <a:avLst/>
            <a:gdLst>
              <a:gd name="connsiteX0" fmla="*/ 0 w 6750991"/>
              <a:gd name="connsiteY0" fmla="*/ 0 h 304800"/>
              <a:gd name="connsiteX1" fmla="*/ 6750991 w 6750991"/>
              <a:gd name="connsiteY1" fmla="*/ 0 h 304800"/>
              <a:gd name="connsiteX2" fmla="*/ 6574501 w 6750991"/>
              <a:gd name="connsiteY2" fmla="*/ 152400 h 304800"/>
              <a:gd name="connsiteX3" fmla="*/ 2459211 w 6750991"/>
              <a:gd name="connsiteY3" fmla="*/ 152400 h 304800"/>
              <a:gd name="connsiteX4" fmla="*/ 2282721 w 6750991"/>
              <a:gd name="connsiteY4" fmla="*/ 304800 h 304800"/>
              <a:gd name="connsiteX5" fmla="*/ 0 w 6750991"/>
              <a:gd name="connsiteY5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0991" h="304800">
                <a:moveTo>
                  <a:pt x="0" y="0"/>
                </a:moveTo>
                <a:lnTo>
                  <a:pt x="6750991" y="0"/>
                </a:lnTo>
                <a:lnTo>
                  <a:pt x="6574501" y="152400"/>
                </a:lnTo>
                <a:lnTo>
                  <a:pt x="2459211" y="152400"/>
                </a:lnTo>
                <a:lnTo>
                  <a:pt x="2282721" y="304800"/>
                </a:lnTo>
                <a:lnTo>
                  <a:pt x="0" y="304800"/>
                </a:lnTo>
                <a:close/>
              </a:path>
            </a:pathLst>
          </a:custGeom>
          <a:gradFill flip="none" rotWithShape="1">
            <a:gsLst>
              <a:gs pos="0">
                <a:srgbClr val="0072FF">
                  <a:alpha val="80000"/>
                </a:srgbClr>
              </a:gs>
              <a:gs pos="100000">
                <a:srgbClr val="00C6FF">
                  <a:alpha val="8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3" name="Picture 22" descr="A picture containing clipart, vector graphics&#10;&#10;Description automatically generated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412638" y="362637"/>
            <a:ext cx="544288" cy="450213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956926" y="326133"/>
            <a:ext cx="399660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>
                <a:gradFill flip="none" rotWithShape="1">
                  <a:gsLst>
                    <a:gs pos="0">
                      <a:srgbClr val="000046"/>
                    </a:gs>
                    <a:gs pos="100000">
                      <a:srgbClr val="1CB5E0"/>
                    </a:gs>
                  </a:gsLst>
                  <a:lin ang="2700000" scaled="1"/>
                  <a:tileRect/>
                </a:gradFill>
                <a:latin typeface="Arial" panose="020B0604020202020204" pitchFamily="34" charset="0"/>
                <a:cs typeface="Arial" panose="020B0604020202020204" pitchFamily="34" charset="0"/>
              </a:rPr>
              <a:t>ĐẠI HỌC QUỐC GIA TP. HỒ CHÍ MINH</a:t>
            </a:r>
            <a:endParaRPr lang="en-US" sz="1400" dirty="0">
              <a:gradFill flip="none" rotWithShape="1">
                <a:gsLst>
                  <a:gs pos="0">
                    <a:srgbClr val="000046"/>
                  </a:gs>
                  <a:gs pos="100000">
                    <a:srgbClr val="1CB5E0"/>
                  </a:gs>
                </a:gsLst>
                <a:lin ang="2700000" scaled="1"/>
                <a:tileRect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>
                <a:gradFill flip="none" rotWithShape="1">
                  <a:gsLst>
                    <a:gs pos="0">
                      <a:srgbClr val="000046"/>
                    </a:gs>
                    <a:gs pos="100000">
                      <a:srgbClr val="1CB5E0"/>
                    </a:gs>
                  </a:gsLst>
                  <a:lin ang="2700000" scaled="1"/>
                  <a:tileRect/>
                </a:gradFill>
                <a:latin typeface="Arial" panose="020B0604020202020204" pitchFamily="34" charset="0"/>
                <a:cs typeface="Arial" panose="020B0604020202020204" pitchFamily="34" charset="0"/>
              </a:rPr>
              <a:t>TRƯỜNG ĐẠI HỌC CÔNG NGHỆ THÔNG TIN</a:t>
            </a:r>
            <a:endParaRPr lang="en-US" sz="1400" b="1" dirty="0">
              <a:gradFill flip="none" rotWithShape="1">
                <a:gsLst>
                  <a:gs pos="0">
                    <a:srgbClr val="000046"/>
                  </a:gs>
                  <a:gs pos="100000">
                    <a:srgbClr val="1CB5E0"/>
                  </a:gs>
                </a:gsLst>
                <a:lin ang="2700000" scaled="1"/>
                <a:tileRect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11924591" y="6583140"/>
            <a:ext cx="233916" cy="233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 noChangeAspect="1"/>
          </p:cNvSpPr>
          <p:nvPr>
            <p:ph type="sldNum" sz="quarter" idx="12"/>
          </p:nvPr>
        </p:nvSpPr>
        <p:spPr>
          <a:xfrm>
            <a:off x="11894359" y="6566401"/>
            <a:ext cx="291600" cy="291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7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fld id="{D8B0B3AC-44A8-D142-AAF6-9A453466E1A4}" type="slidenum">
              <a:rPr lang="en-US" smtClean="0"/>
            </a:fld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3" hasCustomPrompt="1"/>
          </p:nvPr>
        </p:nvSpPr>
        <p:spPr>
          <a:xfrm>
            <a:off x="1850807" y="2208158"/>
            <a:ext cx="8490387" cy="696165"/>
          </a:xfrm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buNone/>
              <a:defRPr lang="en-US" sz="4400" b="1" kern="1200" dirty="0">
                <a:ln>
                  <a:gradFill>
                    <a:gsLst>
                      <a:gs pos="0">
                        <a:srgbClr val="000046"/>
                      </a:gs>
                      <a:gs pos="100000">
                        <a:srgbClr val="1CB5E0"/>
                      </a:gs>
                    </a:gsLst>
                    <a:lin ang="5400000" scaled="1"/>
                  </a:gradFill>
                </a:ln>
                <a:noFill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TÊN MÔN HỌC</a:t>
            </a:r>
            <a:endParaRPr lang="en-US" dirty="0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4" hasCustomPrompt="1"/>
          </p:nvPr>
        </p:nvSpPr>
        <p:spPr>
          <a:xfrm>
            <a:off x="876991" y="3039455"/>
            <a:ext cx="10438019" cy="459447"/>
          </a:xfrm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buNone/>
              <a:defRPr lang="en-US" sz="2000" b="1" kern="1200" dirty="0">
                <a:gradFill>
                  <a:gsLst>
                    <a:gs pos="0">
                      <a:srgbClr val="000046"/>
                    </a:gs>
                    <a:gs pos="100000">
                      <a:srgbClr val="1CB5E0"/>
                    </a:gs>
                  </a:gsLst>
                  <a:lin ang="2700000" scaled="1"/>
                </a:gradFill>
                <a:effectLst>
                  <a:innerShdw blurRad="114300">
                    <a:schemeClr val="bg1"/>
                  </a:inn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CHƯƠNG X: TÊN CHƯƠNG</a:t>
            </a:r>
            <a:endParaRPr lang="en-US" dirty="0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5" hasCustomPrompt="1"/>
          </p:nvPr>
        </p:nvSpPr>
        <p:spPr>
          <a:xfrm>
            <a:off x="4680970" y="4963048"/>
            <a:ext cx="2830058" cy="345005"/>
          </a:xfrm>
          <a:gradFill>
            <a:gsLst>
              <a:gs pos="0">
                <a:srgbClr val="0072FF"/>
              </a:gs>
              <a:gs pos="100000">
                <a:srgbClr val="00C6FF"/>
              </a:gs>
            </a:gsLst>
            <a:lin ang="2700000" scaled="1"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Trình bày: Tên Giảng viên</a:t>
            </a:r>
            <a:endParaRPr lang="en-US" dirty="0"/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6" hasCustomPrompt="1"/>
          </p:nvPr>
        </p:nvSpPr>
        <p:spPr>
          <a:xfrm>
            <a:off x="1850807" y="3630811"/>
            <a:ext cx="8490387" cy="64421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spc="150" baseline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(</a:t>
            </a:r>
            <a:r>
              <a:rPr lang="en-US" dirty="0" err="1"/>
              <a:t>Tóm</a:t>
            </a:r>
            <a:r>
              <a:rPr lang="en-US" dirty="0"/>
              <a:t> </a:t>
            </a:r>
            <a:r>
              <a:rPr lang="en-US" dirty="0" err="1"/>
              <a:t>tắt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): Lorem ipsum dolor sit amet, consectetuer adipiscing elit. Maecenas porttitor congue massa. Fusce posuere, magna sed pulvinar ultricies, purus lectus malesuada libero, sit amet commodo magna eros quis </a:t>
            </a:r>
            <a:r>
              <a:rPr lang="en-US" dirty="0" err="1"/>
              <a:t>urna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>
          <a:xfrm>
            <a:off x="6767806" y="6476999"/>
            <a:ext cx="2495896" cy="236763"/>
          </a:xfrm>
        </p:spPr>
        <p:txBody>
          <a:bodyPr/>
          <a:lstStyle>
            <a:lvl1pPr marL="0" algn="ctr" defTabSz="914400" rtl="0" eaLnBrk="1" latinLnBrk="0" hangingPunct="1">
              <a:defRPr lang="en-US" sz="1100" kern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46CDDB1B-AAE9-1649-A755-11FADEB7E97E}" type="datetime4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ục lụ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Isosceles Triangle 12"/>
          <p:cNvSpPr/>
          <p:nvPr userDrawn="1"/>
        </p:nvSpPr>
        <p:spPr>
          <a:xfrm rot="10800000" flipH="1" flipV="1">
            <a:off x="11476383" y="6241089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/>
          <p:cNvGrpSpPr/>
          <p:nvPr userDrawn="1"/>
        </p:nvGrpSpPr>
        <p:grpSpPr>
          <a:xfrm flipH="1" flipV="1">
            <a:off x="9263702" y="5930537"/>
            <a:ext cx="2869771" cy="886519"/>
            <a:chOff x="44879" y="27296"/>
            <a:chExt cx="2869771" cy="886519"/>
          </a:xfrm>
          <a:solidFill>
            <a:srgbClr val="0072FF"/>
          </a:solidFill>
        </p:grpSpPr>
        <p:cxnSp>
          <p:nvCxnSpPr>
            <p:cNvPr id="82" name="Straight Connector 81"/>
            <p:cNvCxnSpPr/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 flipV="1">
              <a:off x="52214" y="654128"/>
              <a:ext cx="0" cy="259687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65443" y="6466114"/>
            <a:ext cx="5261114" cy="255361"/>
          </a:xfrm>
        </p:spPr>
        <p:txBody>
          <a:bodyPr/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vi-VN" dirty="0"/>
              <a:t>Thực hiện bởi Trường Đại học Công nghệ Thông tin, ĐHQG-HCM</a:t>
            </a:r>
            <a:endParaRPr lang="en-US" dirty="0"/>
          </a:p>
        </p:txBody>
      </p:sp>
      <p:grpSp>
        <p:nvGrpSpPr>
          <p:cNvPr id="36" name="Group 35"/>
          <p:cNvGrpSpPr/>
          <p:nvPr userDrawn="1"/>
        </p:nvGrpSpPr>
        <p:grpSpPr>
          <a:xfrm>
            <a:off x="-1259888" y="1121391"/>
            <a:ext cx="4841288" cy="5054000"/>
            <a:chOff x="-1259888" y="901609"/>
            <a:chExt cx="4841288" cy="5054000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-1225468" y="901609"/>
              <a:ext cx="4806868" cy="664514"/>
              <a:chOff x="0" y="901609"/>
              <a:chExt cx="4806868" cy="664514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0" y="1566123"/>
                <a:ext cx="253393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V="1">
                <a:off x="2520285" y="1059987"/>
                <a:ext cx="591405" cy="506136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3111690" y="1059987"/>
                <a:ext cx="13784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/>
              <p:cNvSpPr/>
              <p:nvPr/>
            </p:nvSpPr>
            <p:spPr>
              <a:xfrm>
                <a:off x="4490113" y="901609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" name="Group 10"/>
            <p:cNvGrpSpPr/>
            <p:nvPr userDrawn="1"/>
          </p:nvGrpSpPr>
          <p:grpSpPr>
            <a:xfrm flipV="1">
              <a:off x="-1225468" y="5291095"/>
              <a:ext cx="4806868" cy="664514"/>
              <a:chOff x="0" y="1232525"/>
              <a:chExt cx="4806868" cy="664514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0" y="1897039"/>
                <a:ext cx="253393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V="1">
                <a:off x="2520285" y="1390903"/>
                <a:ext cx="591405" cy="506136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3111690" y="1390903"/>
                <a:ext cx="13784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/>
              <p:cNvSpPr/>
              <p:nvPr/>
            </p:nvSpPr>
            <p:spPr>
              <a:xfrm>
                <a:off x="4490113" y="1232525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 userDrawn="1"/>
          </p:nvGrpSpPr>
          <p:grpSpPr>
            <a:xfrm>
              <a:off x="-1225469" y="1860637"/>
              <a:ext cx="3835321" cy="547270"/>
              <a:chOff x="-1" y="1860637"/>
              <a:chExt cx="3835321" cy="547270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3518565" y="1860637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>
                <a:off x="-1" y="2407907"/>
                <a:ext cx="1985654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V="1">
                <a:off x="1974958" y="2019015"/>
                <a:ext cx="463440" cy="388892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2438398" y="2019015"/>
                <a:ext cx="1080167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/>
            <p:cNvGrpSpPr/>
            <p:nvPr userDrawn="1"/>
          </p:nvGrpSpPr>
          <p:grpSpPr>
            <a:xfrm flipV="1">
              <a:off x="-1259888" y="4408929"/>
              <a:ext cx="3835321" cy="547270"/>
              <a:chOff x="-1" y="1860637"/>
              <a:chExt cx="3835321" cy="547270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3518565" y="1860637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>
                <a:off x="-1" y="2407907"/>
                <a:ext cx="1985654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flipV="1">
                <a:off x="1974958" y="2019015"/>
                <a:ext cx="463440" cy="388892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2438398" y="2019015"/>
                <a:ext cx="1080167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 userDrawn="1"/>
          </p:nvGrpSpPr>
          <p:grpSpPr>
            <a:xfrm>
              <a:off x="-1252333" y="2715185"/>
              <a:ext cx="2776521" cy="436736"/>
              <a:chOff x="-26865" y="2715185"/>
              <a:chExt cx="2776521" cy="436736"/>
            </a:xfrm>
          </p:grpSpPr>
          <p:cxnSp>
            <p:nvCxnSpPr>
              <p:cNvPr id="27" name="Straight Connector 26"/>
              <p:cNvCxnSpPr/>
              <p:nvPr/>
            </p:nvCxnSpPr>
            <p:spPr>
              <a:xfrm>
                <a:off x="-26865" y="3151921"/>
                <a:ext cx="14027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V="1">
                <a:off x="1368303" y="2877197"/>
                <a:ext cx="327387" cy="274724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695690" y="2877197"/>
                <a:ext cx="763061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/>
              <p:cNvSpPr/>
              <p:nvPr/>
            </p:nvSpPr>
            <p:spPr>
              <a:xfrm>
                <a:off x="2432901" y="2715185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1" name="Group 30"/>
            <p:cNvGrpSpPr/>
            <p:nvPr userDrawn="1"/>
          </p:nvGrpSpPr>
          <p:grpSpPr>
            <a:xfrm>
              <a:off x="-1225468" y="3843225"/>
              <a:ext cx="2802371" cy="433101"/>
              <a:chOff x="-34420" y="3843718"/>
              <a:chExt cx="2802371" cy="433101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 flipV="1">
                <a:off x="-34420" y="3843718"/>
                <a:ext cx="14027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1360748" y="3843718"/>
                <a:ext cx="327387" cy="274724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V="1">
                <a:off x="1688135" y="4118442"/>
                <a:ext cx="763061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/>
              <p:cNvSpPr/>
              <p:nvPr/>
            </p:nvSpPr>
            <p:spPr>
              <a:xfrm>
                <a:off x="2451196" y="3960064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7" name="Group 36"/>
          <p:cNvGrpSpPr/>
          <p:nvPr userDrawn="1"/>
        </p:nvGrpSpPr>
        <p:grpSpPr>
          <a:xfrm flipH="1">
            <a:off x="8607643" y="1121391"/>
            <a:ext cx="4841288" cy="5054000"/>
            <a:chOff x="-1259888" y="901609"/>
            <a:chExt cx="4841288" cy="5054000"/>
          </a:xfrm>
        </p:grpSpPr>
        <p:grpSp>
          <p:nvGrpSpPr>
            <p:cNvPr id="38" name="Group 37"/>
            <p:cNvGrpSpPr/>
            <p:nvPr userDrawn="1"/>
          </p:nvGrpSpPr>
          <p:grpSpPr>
            <a:xfrm>
              <a:off x="-1225468" y="901609"/>
              <a:ext cx="4806868" cy="664514"/>
              <a:chOff x="0" y="901609"/>
              <a:chExt cx="4806868" cy="664514"/>
            </a:xfrm>
          </p:grpSpPr>
          <p:cxnSp>
            <p:nvCxnSpPr>
              <p:cNvPr id="64" name="Straight Connector 63"/>
              <p:cNvCxnSpPr/>
              <p:nvPr/>
            </p:nvCxnSpPr>
            <p:spPr>
              <a:xfrm>
                <a:off x="0" y="1566123"/>
                <a:ext cx="253393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V="1">
                <a:off x="2520285" y="1059987"/>
                <a:ext cx="591405" cy="506136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3111690" y="1059987"/>
                <a:ext cx="13784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/>
              <p:cNvSpPr/>
              <p:nvPr/>
            </p:nvSpPr>
            <p:spPr>
              <a:xfrm>
                <a:off x="4490113" y="901609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9" name="Group 38"/>
            <p:cNvGrpSpPr/>
            <p:nvPr userDrawn="1"/>
          </p:nvGrpSpPr>
          <p:grpSpPr>
            <a:xfrm flipV="1">
              <a:off x="-1225468" y="5291095"/>
              <a:ext cx="4806868" cy="664514"/>
              <a:chOff x="0" y="1232525"/>
              <a:chExt cx="4806868" cy="664514"/>
            </a:xfrm>
          </p:grpSpPr>
          <p:cxnSp>
            <p:nvCxnSpPr>
              <p:cNvPr id="60" name="Straight Connector 59"/>
              <p:cNvCxnSpPr/>
              <p:nvPr/>
            </p:nvCxnSpPr>
            <p:spPr>
              <a:xfrm>
                <a:off x="0" y="1897039"/>
                <a:ext cx="253393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V="1">
                <a:off x="2520285" y="1390903"/>
                <a:ext cx="591405" cy="506136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>
                <a:off x="3111690" y="1390903"/>
                <a:ext cx="13784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/>
              <p:cNvSpPr/>
              <p:nvPr/>
            </p:nvSpPr>
            <p:spPr>
              <a:xfrm>
                <a:off x="4490113" y="1232525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/>
            <p:cNvGrpSpPr/>
            <p:nvPr userDrawn="1"/>
          </p:nvGrpSpPr>
          <p:grpSpPr>
            <a:xfrm>
              <a:off x="-1225469" y="1860637"/>
              <a:ext cx="3835321" cy="547270"/>
              <a:chOff x="-1" y="1860637"/>
              <a:chExt cx="3835321" cy="547270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3518565" y="1860637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7" name="Straight Connector 56"/>
              <p:cNvCxnSpPr/>
              <p:nvPr/>
            </p:nvCxnSpPr>
            <p:spPr>
              <a:xfrm>
                <a:off x="-1" y="2407907"/>
                <a:ext cx="1985654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flipV="1">
                <a:off x="1974958" y="2019015"/>
                <a:ext cx="463440" cy="388892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2438398" y="2019015"/>
                <a:ext cx="1080167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/>
            <p:cNvGrpSpPr/>
            <p:nvPr userDrawn="1"/>
          </p:nvGrpSpPr>
          <p:grpSpPr>
            <a:xfrm flipV="1">
              <a:off x="-1259888" y="4408929"/>
              <a:ext cx="3835321" cy="547270"/>
              <a:chOff x="-1" y="1860637"/>
              <a:chExt cx="3835321" cy="547270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3518565" y="1860637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3" name="Straight Connector 52"/>
              <p:cNvCxnSpPr/>
              <p:nvPr/>
            </p:nvCxnSpPr>
            <p:spPr>
              <a:xfrm>
                <a:off x="-1" y="2407907"/>
                <a:ext cx="1985654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flipV="1">
                <a:off x="1974958" y="2019015"/>
                <a:ext cx="463440" cy="388892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2438398" y="2019015"/>
                <a:ext cx="1080167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/>
            <p:cNvGrpSpPr/>
            <p:nvPr userDrawn="1"/>
          </p:nvGrpSpPr>
          <p:grpSpPr>
            <a:xfrm>
              <a:off x="-1252333" y="2715185"/>
              <a:ext cx="2776521" cy="436736"/>
              <a:chOff x="-26865" y="2715185"/>
              <a:chExt cx="2776521" cy="436736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>
                <a:off x="-26865" y="3151921"/>
                <a:ext cx="14027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V="1">
                <a:off x="1368303" y="2877197"/>
                <a:ext cx="327387" cy="274724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1695690" y="2877197"/>
                <a:ext cx="763061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/>
              <p:cNvSpPr/>
              <p:nvPr/>
            </p:nvSpPr>
            <p:spPr>
              <a:xfrm>
                <a:off x="2432901" y="2715185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3" name="Group 42"/>
            <p:cNvGrpSpPr/>
            <p:nvPr userDrawn="1"/>
          </p:nvGrpSpPr>
          <p:grpSpPr>
            <a:xfrm>
              <a:off x="-1225468" y="3843225"/>
              <a:ext cx="2802371" cy="433101"/>
              <a:chOff x="-34420" y="3843718"/>
              <a:chExt cx="2802371" cy="433101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 flipV="1">
                <a:off x="-34420" y="3843718"/>
                <a:ext cx="14027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1360748" y="3843718"/>
                <a:ext cx="327387" cy="274724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flipV="1">
                <a:off x="1688135" y="4118442"/>
                <a:ext cx="763061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/>
              <p:cNvSpPr/>
              <p:nvPr/>
            </p:nvSpPr>
            <p:spPr>
              <a:xfrm>
                <a:off x="2451196" y="3960064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9" name="Oval 68"/>
          <p:cNvSpPr/>
          <p:nvPr userDrawn="1"/>
        </p:nvSpPr>
        <p:spPr>
          <a:xfrm>
            <a:off x="11924591" y="6583140"/>
            <a:ext cx="233916" cy="233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900400" y="6566400"/>
            <a:ext cx="291600" cy="291600"/>
          </a:xfrm>
        </p:spPr>
        <p:txBody>
          <a:bodyPr/>
          <a:lstStyle>
            <a:lvl1pPr algn="ctr">
              <a:defRPr lang="en-US" sz="7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D8B0B3AC-44A8-D142-AAF6-9A453466E1A4}" type="slidenum">
              <a:rPr lang="en-US" smtClean="0"/>
            </a:fld>
            <a:endParaRPr lang="en-US" dirty="0"/>
          </a:p>
        </p:txBody>
      </p:sp>
      <p:sp>
        <p:nvSpPr>
          <p:cNvPr id="70" name="TextBox 69"/>
          <p:cNvSpPr txBox="1"/>
          <p:nvPr userDrawn="1"/>
        </p:nvSpPr>
        <p:spPr>
          <a:xfrm>
            <a:off x="4702630" y="640081"/>
            <a:ext cx="3028822" cy="646331"/>
          </a:xfrm>
          <a:prstGeom prst="rect">
            <a:avLst/>
          </a:prstGeom>
          <a:gradFill>
            <a:gsLst>
              <a:gs pos="0">
                <a:srgbClr val="0072FF"/>
              </a:gs>
              <a:gs pos="100000">
                <a:srgbClr val="00C6FF"/>
              </a:gs>
            </a:gsLst>
            <a:path path="shape">
              <a:fillToRect l="50000" t="50000" r="50000" b="50000"/>
            </a:path>
          </a:gra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Text Placeholder 72"/>
          <p:cNvSpPr>
            <a:spLocks noGrp="1"/>
          </p:cNvSpPr>
          <p:nvPr>
            <p:ph type="body" sz="quarter" idx="13" hasCustomPrompt="1"/>
          </p:nvPr>
        </p:nvSpPr>
        <p:spPr>
          <a:xfrm>
            <a:off x="2735144" y="1286346"/>
            <a:ext cx="6721714" cy="4699000"/>
          </a:xfrm>
        </p:spPr>
        <p:txBody>
          <a:bodyPr anchor="ctr">
            <a:normAutofit/>
          </a:bodyPr>
          <a:lstStyle>
            <a:lvl1pPr marL="514350" indent="-514350" algn="just">
              <a:buFont typeface="+mj-lt"/>
              <a:buAutoNum type="arabicPeriod"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indent="-457200" algn="ctr">
              <a:buFont typeface="+mj-lt"/>
              <a:buAutoNum type="arabicPeriod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457200" algn="ctr">
              <a:buFont typeface="+mj-lt"/>
              <a:buAutoNum type="arabicPeriod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14500" indent="-342900" algn="ctr">
              <a:buFont typeface="+mj-lt"/>
              <a:buAutoNum type="arabicPeriod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71700" indent="-342900" algn="ctr">
              <a:buFont typeface="+mj-lt"/>
              <a:buAutoNum type="arabicPeriod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Mục</a:t>
            </a:r>
            <a:r>
              <a:rPr lang="en-US" dirty="0"/>
              <a:t> 1</a:t>
            </a:r>
            <a:endParaRPr lang="en-US" dirty="0"/>
          </a:p>
          <a:p>
            <a:pPr lvl="0"/>
            <a:r>
              <a:rPr lang="en-US" dirty="0" err="1"/>
              <a:t>Mục</a:t>
            </a:r>
            <a:r>
              <a:rPr lang="en-US" dirty="0"/>
              <a:t> 2</a:t>
            </a:r>
            <a:endParaRPr lang="en-US" dirty="0"/>
          </a:p>
          <a:p>
            <a:pPr lvl="0"/>
            <a:r>
              <a:rPr lang="en-US" dirty="0" err="1"/>
              <a:t>Mục</a:t>
            </a:r>
            <a:r>
              <a:rPr lang="en-US" dirty="0"/>
              <a:t> 3</a:t>
            </a:r>
            <a:endParaRPr lang="en-US" dirty="0"/>
          </a:p>
          <a:p>
            <a:pPr lvl="0"/>
            <a:r>
              <a:rPr lang="en-US" dirty="0" err="1"/>
              <a:t>Mục</a:t>
            </a:r>
            <a:r>
              <a:rPr lang="en-US" dirty="0"/>
              <a:t> 4</a:t>
            </a:r>
            <a:endParaRPr lang="en-US" dirty="0"/>
          </a:p>
          <a:p>
            <a:pPr lvl="0"/>
            <a:r>
              <a:rPr lang="en-US" dirty="0" err="1"/>
              <a:t>Mục</a:t>
            </a:r>
            <a:r>
              <a:rPr lang="en-US" dirty="0"/>
              <a:t> 5</a:t>
            </a:r>
            <a:endParaRPr lang="en-US" dirty="0"/>
          </a:p>
        </p:txBody>
      </p:sp>
      <p:sp>
        <p:nvSpPr>
          <p:cNvPr id="75" name="Isosceles Triangle 12"/>
          <p:cNvSpPr/>
          <p:nvPr userDrawn="1"/>
        </p:nvSpPr>
        <p:spPr>
          <a:xfrm rot="10800000">
            <a:off x="0" y="0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/>
          <p:cNvGrpSpPr/>
          <p:nvPr userDrawn="1"/>
        </p:nvGrpSpPr>
        <p:grpSpPr>
          <a:xfrm>
            <a:off x="58527" y="40944"/>
            <a:ext cx="2869771" cy="886519"/>
            <a:chOff x="44879" y="27296"/>
            <a:chExt cx="2869771" cy="886519"/>
          </a:xfrm>
          <a:solidFill>
            <a:srgbClr val="0072FF"/>
          </a:solidFill>
        </p:grpSpPr>
        <p:cxnSp>
          <p:nvCxnSpPr>
            <p:cNvPr id="77" name="Straight Connector 76"/>
            <p:cNvCxnSpPr/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V="1">
              <a:off x="52214" y="654128"/>
              <a:ext cx="0" cy="259687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6" name="Picture 85" descr="A picture containing clipart, vector graphics&#10;&#10;Description automatically generated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412638" y="362637"/>
            <a:ext cx="544288" cy="450213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>
          <a:xfrm>
            <a:off x="796022" y="6454635"/>
            <a:ext cx="2132276" cy="266840"/>
          </a:xfrm>
        </p:spPr>
        <p:txBody>
          <a:bodyPr/>
          <a:lstStyle>
            <a:lvl1pPr>
              <a:defRPr lang="en-US" sz="1100" kern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46CDDB1B-AAE9-1649-A755-11FADEB7E97E}" type="datetime4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êu đề chươ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-1" y="-1"/>
            <a:ext cx="12192001" cy="685488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" y="-3113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A4671">
                  <a:alpha val="75000"/>
                </a:srgbClr>
              </a:gs>
              <a:gs pos="100000">
                <a:srgbClr val="0A467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2"/>
          <p:cNvSpPr/>
          <p:nvPr/>
        </p:nvSpPr>
        <p:spPr>
          <a:xfrm rot="10800000">
            <a:off x="0" y="0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58527" y="40944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20" name="Straight Connector 19"/>
            <p:cNvCxnSpPr/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F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F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>
              <a:solidFill>
                <a:srgbClr val="00F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Isosceles Triangle 12"/>
          <p:cNvSpPr/>
          <p:nvPr/>
        </p:nvSpPr>
        <p:spPr>
          <a:xfrm rot="10800000" flipH="1" flipV="1">
            <a:off x="11476383" y="6241089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 flipH="1" flipV="1">
            <a:off x="9263702" y="5253677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25" name="Straight Connector 24"/>
            <p:cNvCxnSpPr/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 cap="rnd">
              <a:solidFill>
                <a:srgbClr val="00F7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 cap="rnd">
              <a:solidFill>
                <a:srgbClr val="00F7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 cap="rnd">
              <a:solidFill>
                <a:srgbClr val="00F7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Freeform 30"/>
          <p:cNvSpPr/>
          <p:nvPr/>
        </p:nvSpPr>
        <p:spPr>
          <a:xfrm>
            <a:off x="11589537" y="105878"/>
            <a:ext cx="489307" cy="405155"/>
          </a:xfrm>
          <a:custGeom>
            <a:avLst/>
            <a:gdLst>
              <a:gd name="connsiteX0" fmla="*/ 278290 w 489307"/>
              <a:gd name="connsiteY0" fmla="*/ 349616 h 405155"/>
              <a:gd name="connsiteX1" fmla="*/ 277683 w 489307"/>
              <a:gd name="connsiteY1" fmla="*/ 349811 h 405155"/>
              <a:gd name="connsiteX2" fmla="*/ 277976 w 489307"/>
              <a:gd name="connsiteY2" fmla="*/ 349743 h 405155"/>
              <a:gd name="connsiteX3" fmla="*/ 173116 w 489307"/>
              <a:gd name="connsiteY3" fmla="*/ 214928 h 405155"/>
              <a:gd name="connsiteX4" fmla="*/ 212561 w 489307"/>
              <a:gd name="connsiteY4" fmla="*/ 228062 h 405155"/>
              <a:gd name="connsiteX5" fmla="*/ 214259 w 489307"/>
              <a:gd name="connsiteY5" fmla="*/ 228947 h 405155"/>
              <a:gd name="connsiteX6" fmla="*/ 213316 w 489307"/>
              <a:gd name="connsiteY6" fmla="*/ 229788 h 405155"/>
              <a:gd name="connsiteX7" fmla="*/ 182086 w 489307"/>
              <a:gd name="connsiteY7" fmla="*/ 251026 h 405155"/>
              <a:gd name="connsiteX8" fmla="*/ 179990 w 489307"/>
              <a:gd name="connsiteY8" fmla="*/ 251847 h 405155"/>
              <a:gd name="connsiteX9" fmla="*/ 156055 w 489307"/>
              <a:gd name="connsiteY9" fmla="*/ 251847 h 405155"/>
              <a:gd name="connsiteX10" fmla="*/ 155132 w 489307"/>
              <a:gd name="connsiteY10" fmla="*/ 251658 h 405155"/>
              <a:gd name="connsiteX11" fmla="*/ 155384 w 489307"/>
              <a:gd name="connsiteY11" fmla="*/ 250353 h 405155"/>
              <a:gd name="connsiteX12" fmla="*/ 170328 w 489307"/>
              <a:gd name="connsiteY12" fmla="*/ 216233 h 405155"/>
              <a:gd name="connsiteX13" fmla="*/ 173116 w 489307"/>
              <a:gd name="connsiteY13" fmla="*/ 214928 h 405155"/>
              <a:gd name="connsiteX14" fmla="*/ 277908 w 489307"/>
              <a:gd name="connsiteY14" fmla="*/ 214851 h 405155"/>
              <a:gd name="connsiteX15" fmla="*/ 279966 w 489307"/>
              <a:gd name="connsiteY15" fmla="*/ 215771 h 405155"/>
              <a:gd name="connsiteX16" fmla="*/ 295308 w 489307"/>
              <a:gd name="connsiteY16" fmla="*/ 250795 h 405155"/>
              <a:gd name="connsiteX17" fmla="*/ 295434 w 489307"/>
              <a:gd name="connsiteY17" fmla="*/ 251743 h 405155"/>
              <a:gd name="connsiteX18" fmla="*/ 293925 w 489307"/>
              <a:gd name="connsiteY18" fmla="*/ 251890 h 405155"/>
              <a:gd name="connsiteX19" fmla="*/ 270870 w 489307"/>
              <a:gd name="connsiteY19" fmla="*/ 251890 h 405155"/>
              <a:gd name="connsiteX20" fmla="*/ 268250 w 489307"/>
              <a:gd name="connsiteY20" fmla="*/ 250964 h 405155"/>
              <a:gd name="connsiteX21" fmla="*/ 237502 w 489307"/>
              <a:gd name="connsiteY21" fmla="*/ 230042 h 405155"/>
              <a:gd name="connsiteX22" fmla="*/ 236245 w 489307"/>
              <a:gd name="connsiteY22" fmla="*/ 229179 h 405155"/>
              <a:gd name="connsiteX23" fmla="*/ 237251 w 489307"/>
              <a:gd name="connsiteY23" fmla="*/ 228400 h 405155"/>
              <a:gd name="connsiteX24" fmla="*/ 277870 w 489307"/>
              <a:gd name="connsiteY24" fmla="*/ 214866 h 405155"/>
              <a:gd name="connsiteX25" fmla="*/ 277908 w 489307"/>
              <a:gd name="connsiteY25" fmla="*/ 214851 h 405155"/>
              <a:gd name="connsiteX26" fmla="*/ 151422 w 489307"/>
              <a:gd name="connsiteY26" fmla="*/ 211056 h 405155"/>
              <a:gd name="connsiteX27" fmla="*/ 161566 w 489307"/>
              <a:gd name="connsiteY27" fmla="*/ 212550 h 405155"/>
              <a:gd name="connsiteX28" fmla="*/ 154797 w 489307"/>
              <a:gd name="connsiteY28" fmla="*/ 226084 h 405155"/>
              <a:gd name="connsiteX29" fmla="*/ 148886 w 489307"/>
              <a:gd name="connsiteY29" fmla="*/ 239639 h 405155"/>
              <a:gd name="connsiteX30" fmla="*/ 148530 w 489307"/>
              <a:gd name="connsiteY30" fmla="*/ 235429 h 405155"/>
              <a:gd name="connsiteX31" fmla="*/ 149641 w 489307"/>
              <a:gd name="connsiteY31" fmla="*/ 212529 h 405155"/>
              <a:gd name="connsiteX32" fmla="*/ 151422 w 489307"/>
              <a:gd name="connsiteY32" fmla="*/ 211056 h 405155"/>
              <a:gd name="connsiteX33" fmla="*/ 299584 w 489307"/>
              <a:gd name="connsiteY33" fmla="*/ 210929 h 405155"/>
              <a:gd name="connsiteX34" fmla="*/ 300800 w 489307"/>
              <a:gd name="connsiteY34" fmla="*/ 212003 h 405155"/>
              <a:gd name="connsiteX35" fmla="*/ 301680 w 489307"/>
              <a:gd name="connsiteY35" fmla="*/ 219980 h 405155"/>
              <a:gd name="connsiteX36" fmla="*/ 301701 w 489307"/>
              <a:gd name="connsiteY36" fmla="*/ 238566 h 405155"/>
              <a:gd name="connsiteX37" fmla="*/ 301701 w 489307"/>
              <a:gd name="connsiteY37" fmla="*/ 239871 h 405155"/>
              <a:gd name="connsiteX38" fmla="*/ 301093 w 489307"/>
              <a:gd name="connsiteY38" fmla="*/ 238923 h 405155"/>
              <a:gd name="connsiteX39" fmla="*/ 289000 w 489307"/>
              <a:gd name="connsiteY39" fmla="*/ 212634 h 405155"/>
              <a:gd name="connsiteX40" fmla="*/ 299584 w 489307"/>
              <a:gd name="connsiteY40" fmla="*/ 210929 h 405155"/>
              <a:gd name="connsiteX41" fmla="*/ 112605 w 489307"/>
              <a:gd name="connsiteY41" fmla="*/ 209436 h 405155"/>
              <a:gd name="connsiteX42" fmla="*/ 139224 w 489307"/>
              <a:gd name="connsiteY42" fmla="*/ 209814 h 405155"/>
              <a:gd name="connsiteX43" fmla="*/ 140397 w 489307"/>
              <a:gd name="connsiteY43" fmla="*/ 211204 h 405155"/>
              <a:gd name="connsiteX44" fmla="*/ 139475 w 489307"/>
              <a:gd name="connsiteY44" fmla="*/ 220970 h 405155"/>
              <a:gd name="connsiteX45" fmla="*/ 139454 w 489307"/>
              <a:gd name="connsiteY45" fmla="*/ 239808 h 405155"/>
              <a:gd name="connsiteX46" fmla="*/ 140670 w 489307"/>
              <a:gd name="connsiteY46" fmla="*/ 251616 h 405155"/>
              <a:gd name="connsiteX47" fmla="*/ 139077 w 489307"/>
              <a:gd name="connsiteY47" fmla="*/ 251869 h 405155"/>
              <a:gd name="connsiteX48" fmla="*/ 116671 w 489307"/>
              <a:gd name="connsiteY48" fmla="*/ 251869 h 405155"/>
              <a:gd name="connsiteX49" fmla="*/ 114156 w 489307"/>
              <a:gd name="connsiteY49" fmla="*/ 250564 h 405155"/>
              <a:gd name="connsiteX50" fmla="*/ 110174 w 489307"/>
              <a:gd name="connsiteY50" fmla="*/ 211140 h 405155"/>
              <a:gd name="connsiteX51" fmla="*/ 112605 w 489307"/>
              <a:gd name="connsiteY51" fmla="*/ 209436 h 405155"/>
              <a:gd name="connsiteX52" fmla="*/ 337584 w 489307"/>
              <a:gd name="connsiteY52" fmla="*/ 209372 h 405155"/>
              <a:gd name="connsiteX53" fmla="*/ 340539 w 489307"/>
              <a:gd name="connsiteY53" fmla="*/ 211477 h 405155"/>
              <a:gd name="connsiteX54" fmla="*/ 336348 w 489307"/>
              <a:gd name="connsiteY54" fmla="*/ 250542 h 405155"/>
              <a:gd name="connsiteX55" fmla="*/ 334252 w 489307"/>
              <a:gd name="connsiteY55" fmla="*/ 251847 h 405155"/>
              <a:gd name="connsiteX56" fmla="*/ 311070 w 489307"/>
              <a:gd name="connsiteY56" fmla="*/ 251847 h 405155"/>
              <a:gd name="connsiteX57" fmla="*/ 309918 w 489307"/>
              <a:gd name="connsiteY57" fmla="*/ 251574 h 405155"/>
              <a:gd name="connsiteX58" fmla="*/ 310735 w 489307"/>
              <a:gd name="connsiteY58" fmla="*/ 244038 h 405155"/>
              <a:gd name="connsiteX59" fmla="*/ 311154 w 489307"/>
              <a:gd name="connsiteY59" fmla="*/ 222274 h 405155"/>
              <a:gd name="connsiteX60" fmla="*/ 310169 w 489307"/>
              <a:gd name="connsiteY60" fmla="*/ 211350 h 405155"/>
              <a:gd name="connsiteX61" fmla="*/ 311343 w 489307"/>
              <a:gd name="connsiteY61" fmla="*/ 209814 h 405155"/>
              <a:gd name="connsiteX62" fmla="*/ 337584 w 489307"/>
              <a:gd name="connsiteY62" fmla="*/ 209372 h 405155"/>
              <a:gd name="connsiteX63" fmla="*/ 223837 w 489307"/>
              <a:gd name="connsiteY63" fmla="*/ 156099 h 405155"/>
              <a:gd name="connsiteX64" fmla="*/ 226772 w 489307"/>
              <a:gd name="connsiteY64" fmla="*/ 156099 h 405155"/>
              <a:gd name="connsiteX65" fmla="*/ 273260 w 489307"/>
              <a:gd name="connsiteY65" fmla="*/ 204805 h 405155"/>
              <a:gd name="connsiteX66" fmla="*/ 273909 w 489307"/>
              <a:gd name="connsiteY66" fmla="*/ 205920 h 405155"/>
              <a:gd name="connsiteX67" fmla="*/ 270220 w 489307"/>
              <a:gd name="connsiteY67" fmla="*/ 206888 h 405155"/>
              <a:gd name="connsiteX68" fmla="*/ 226667 w 489307"/>
              <a:gd name="connsiteY68" fmla="*/ 222843 h 405155"/>
              <a:gd name="connsiteX69" fmla="*/ 224005 w 489307"/>
              <a:gd name="connsiteY69" fmla="*/ 222843 h 405155"/>
              <a:gd name="connsiteX70" fmla="*/ 177664 w 489307"/>
              <a:gd name="connsiteY70" fmla="*/ 206173 h 405155"/>
              <a:gd name="connsiteX71" fmla="*/ 177014 w 489307"/>
              <a:gd name="connsiteY71" fmla="*/ 205899 h 405155"/>
              <a:gd name="connsiteX72" fmla="*/ 177433 w 489307"/>
              <a:gd name="connsiteY72" fmla="*/ 204636 h 405155"/>
              <a:gd name="connsiteX73" fmla="*/ 223837 w 489307"/>
              <a:gd name="connsiteY73" fmla="*/ 156099 h 405155"/>
              <a:gd name="connsiteX74" fmla="*/ 190281 w 489307"/>
              <a:gd name="connsiteY74" fmla="*/ 135577 h 405155"/>
              <a:gd name="connsiteX75" fmla="*/ 215432 w 489307"/>
              <a:gd name="connsiteY75" fmla="*/ 148542 h 405155"/>
              <a:gd name="connsiteX76" fmla="*/ 216732 w 489307"/>
              <a:gd name="connsiteY76" fmla="*/ 149426 h 405155"/>
              <a:gd name="connsiteX77" fmla="*/ 209459 w 489307"/>
              <a:gd name="connsiteY77" fmla="*/ 155194 h 405155"/>
              <a:gd name="connsiteX78" fmla="*/ 168022 w 489307"/>
              <a:gd name="connsiteY78" fmla="*/ 201921 h 405155"/>
              <a:gd name="connsiteX79" fmla="*/ 164501 w 489307"/>
              <a:gd name="connsiteY79" fmla="*/ 203457 h 405155"/>
              <a:gd name="connsiteX80" fmla="*/ 153539 w 489307"/>
              <a:gd name="connsiteY80" fmla="*/ 201626 h 405155"/>
              <a:gd name="connsiteX81" fmla="*/ 152051 w 489307"/>
              <a:gd name="connsiteY81" fmla="*/ 199521 h 405155"/>
              <a:gd name="connsiteX82" fmla="*/ 158779 w 489307"/>
              <a:gd name="connsiteY82" fmla="*/ 178683 h 405155"/>
              <a:gd name="connsiteX83" fmla="*/ 186969 w 489307"/>
              <a:gd name="connsiteY83" fmla="*/ 136271 h 405155"/>
              <a:gd name="connsiteX84" fmla="*/ 190281 w 489307"/>
              <a:gd name="connsiteY84" fmla="*/ 135577 h 405155"/>
              <a:gd name="connsiteX85" fmla="*/ 260223 w 489307"/>
              <a:gd name="connsiteY85" fmla="*/ 135514 h 405155"/>
              <a:gd name="connsiteX86" fmla="*/ 263555 w 489307"/>
              <a:gd name="connsiteY86" fmla="*/ 136146 h 405155"/>
              <a:gd name="connsiteX87" fmla="*/ 297090 w 489307"/>
              <a:gd name="connsiteY87" fmla="*/ 194239 h 405155"/>
              <a:gd name="connsiteX88" fmla="*/ 298536 w 489307"/>
              <a:gd name="connsiteY88" fmla="*/ 199943 h 405155"/>
              <a:gd name="connsiteX89" fmla="*/ 297384 w 489307"/>
              <a:gd name="connsiteY89" fmla="*/ 201479 h 405155"/>
              <a:gd name="connsiteX90" fmla="*/ 285101 w 489307"/>
              <a:gd name="connsiteY90" fmla="*/ 203584 h 405155"/>
              <a:gd name="connsiteX91" fmla="*/ 283006 w 489307"/>
              <a:gd name="connsiteY91" fmla="*/ 202616 h 405155"/>
              <a:gd name="connsiteX92" fmla="*/ 265945 w 489307"/>
              <a:gd name="connsiteY92" fmla="*/ 179463 h 405155"/>
              <a:gd name="connsiteX93" fmla="*/ 236119 w 489307"/>
              <a:gd name="connsiteY93" fmla="*/ 151174 h 405155"/>
              <a:gd name="connsiteX94" fmla="*/ 233793 w 489307"/>
              <a:gd name="connsiteY94" fmla="*/ 149364 h 405155"/>
              <a:gd name="connsiteX95" fmla="*/ 240081 w 489307"/>
              <a:gd name="connsiteY95" fmla="*/ 145512 h 405155"/>
              <a:gd name="connsiteX96" fmla="*/ 260223 w 489307"/>
              <a:gd name="connsiteY96" fmla="*/ 135514 h 405155"/>
              <a:gd name="connsiteX97" fmla="*/ 322955 w 489307"/>
              <a:gd name="connsiteY97" fmla="*/ 47469 h 405155"/>
              <a:gd name="connsiteX98" fmla="*/ 256303 w 489307"/>
              <a:gd name="connsiteY98" fmla="*/ 72727 h 405155"/>
              <a:gd name="connsiteX99" fmla="*/ 223376 w 489307"/>
              <a:gd name="connsiteY99" fmla="*/ 89060 h 405155"/>
              <a:gd name="connsiteX100" fmla="*/ 150144 w 489307"/>
              <a:gd name="connsiteY100" fmla="*/ 139302 h 405155"/>
              <a:gd name="connsiteX101" fmla="*/ 74334 w 489307"/>
              <a:gd name="connsiteY101" fmla="*/ 225979 h 405155"/>
              <a:gd name="connsiteX102" fmla="*/ 54045 w 489307"/>
              <a:gd name="connsiteY102" fmla="*/ 268560 h 405155"/>
              <a:gd name="connsiteX103" fmla="*/ 49622 w 489307"/>
              <a:gd name="connsiteY103" fmla="*/ 303815 h 405155"/>
              <a:gd name="connsiteX104" fmla="*/ 64126 w 489307"/>
              <a:gd name="connsiteY104" fmla="*/ 342860 h 405155"/>
              <a:gd name="connsiteX105" fmla="*/ 84583 w 489307"/>
              <a:gd name="connsiteY105" fmla="*/ 360077 h 405155"/>
              <a:gd name="connsiteX106" fmla="*/ 132517 w 489307"/>
              <a:gd name="connsiteY106" fmla="*/ 374811 h 405155"/>
              <a:gd name="connsiteX107" fmla="*/ 156222 w 489307"/>
              <a:gd name="connsiteY107" fmla="*/ 375422 h 405155"/>
              <a:gd name="connsiteX108" fmla="*/ 191979 w 489307"/>
              <a:gd name="connsiteY108" fmla="*/ 371359 h 405155"/>
              <a:gd name="connsiteX109" fmla="*/ 244000 w 489307"/>
              <a:gd name="connsiteY109" fmla="*/ 360604 h 405155"/>
              <a:gd name="connsiteX110" fmla="*/ 277680 w 489307"/>
              <a:gd name="connsiteY110" fmla="*/ 349812 h 405155"/>
              <a:gd name="connsiteX111" fmla="*/ 247375 w 489307"/>
              <a:gd name="connsiteY111" fmla="*/ 356815 h 405155"/>
              <a:gd name="connsiteX112" fmla="*/ 217172 w 489307"/>
              <a:gd name="connsiteY112" fmla="*/ 358057 h 405155"/>
              <a:gd name="connsiteX113" fmla="*/ 156138 w 489307"/>
              <a:gd name="connsiteY113" fmla="*/ 343323 h 405155"/>
              <a:gd name="connsiteX114" fmla="*/ 85065 w 489307"/>
              <a:gd name="connsiteY114" fmla="*/ 284051 h 405155"/>
              <a:gd name="connsiteX115" fmla="*/ 84499 w 489307"/>
              <a:gd name="connsiteY115" fmla="*/ 283251 h 405155"/>
              <a:gd name="connsiteX116" fmla="*/ 85798 w 489307"/>
              <a:gd name="connsiteY116" fmla="*/ 280768 h 405155"/>
              <a:gd name="connsiteX117" fmla="*/ 122226 w 489307"/>
              <a:gd name="connsiteY117" fmla="*/ 280768 h 405155"/>
              <a:gd name="connsiteX118" fmla="*/ 125831 w 489307"/>
              <a:gd name="connsiteY118" fmla="*/ 282704 h 405155"/>
              <a:gd name="connsiteX119" fmla="*/ 152407 w 489307"/>
              <a:gd name="connsiteY119" fmla="*/ 304173 h 405155"/>
              <a:gd name="connsiteX120" fmla="*/ 206902 w 489307"/>
              <a:gd name="connsiteY120" fmla="*/ 323811 h 405155"/>
              <a:gd name="connsiteX121" fmla="*/ 196548 w 489307"/>
              <a:gd name="connsiteY121" fmla="*/ 316002 h 405155"/>
              <a:gd name="connsiteX122" fmla="*/ 167393 w 489307"/>
              <a:gd name="connsiteY122" fmla="*/ 293965 h 405155"/>
              <a:gd name="connsiteX123" fmla="*/ 127571 w 489307"/>
              <a:gd name="connsiteY123" fmla="*/ 263740 h 405155"/>
              <a:gd name="connsiteX124" fmla="*/ 125789 w 489307"/>
              <a:gd name="connsiteY124" fmla="*/ 261466 h 405155"/>
              <a:gd name="connsiteX125" fmla="*/ 128472 w 489307"/>
              <a:gd name="connsiteY125" fmla="*/ 260666 h 405155"/>
              <a:gd name="connsiteX126" fmla="*/ 174289 w 489307"/>
              <a:gd name="connsiteY126" fmla="*/ 260666 h 405155"/>
              <a:gd name="connsiteX127" fmla="*/ 179110 w 489307"/>
              <a:gd name="connsiteY127" fmla="*/ 263171 h 405155"/>
              <a:gd name="connsiteX128" fmla="*/ 223795 w 489307"/>
              <a:gd name="connsiteY128" fmla="*/ 323369 h 405155"/>
              <a:gd name="connsiteX129" fmla="*/ 226772 w 489307"/>
              <a:gd name="connsiteY129" fmla="*/ 323369 h 405155"/>
              <a:gd name="connsiteX130" fmla="*/ 270954 w 489307"/>
              <a:gd name="connsiteY130" fmla="*/ 263929 h 405155"/>
              <a:gd name="connsiteX131" fmla="*/ 277074 w 489307"/>
              <a:gd name="connsiteY131" fmla="*/ 260814 h 405155"/>
              <a:gd name="connsiteX132" fmla="*/ 321928 w 489307"/>
              <a:gd name="connsiteY132" fmla="*/ 260814 h 405155"/>
              <a:gd name="connsiteX133" fmla="*/ 324799 w 489307"/>
              <a:gd name="connsiteY133" fmla="*/ 261614 h 405155"/>
              <a:gd name="connsiteX134" fmla="*/ 322934 w 489307"/>
              <a:gd name="connsiteY134" fmla="*/ 263824 h 405155"/>
              <a:gd name="connsiteX135" fmla="*/ 269298 w 489307"/>
              <a:gd name="connsiteY135" fmla="*/ 304447 h 405155"/>
              <a:gd name="connsiteX136" fmla="*/ 244650 w 489307"/>
              <a:gd name="connsiteY136" fmla="*/ 323159 h 405155"/>
              <a:gd name="connsiteX137" fmla="*/ 243916 w 489307"/>
              <a:gd name="connsiteY137" fmla="*/ 323895 h 405155"/>
              <a:gd name="connsiteX138" fmla="*/ 310442 w 489307"/>
              <a:gd name="connsiteY138" fmla="*/ 295565 h 405155"/>
              <a:gd name="connsiteX139" fmla="*/ 325449 w 489307"/>
              <a:gd name="connsiteY139" fmla="*/ 281883 h 405155"/>
              <a:gd name="connsiteX140" fmla="*/ 328614 w 489307"/>
              <a:gd name="connsiteY140" fmla="*/ 280831 h 405155"/>
              <a:gd name="connsiteX141" fmla="*/ 355861 w 489307"/>
              <a:gd name="connsiteY141" fmla="*/ 280831 h 405155"/>
              <a:gd name="connsiteX142" fmla="*/ 360912 w 489307"/>
              <a:gd name="connsiteY142" fmla="*/ 278158 h 405155"/>
              <a:gd name="connsiteX143" fmla="*/ 384491 w 489307"/>
              <a:gd name="connsiteY143" fmla="*/ 226737 h 405155"/>
              <a:gd name="connsiteX144" fmla="*/ 389983 w 489307"/>
              <a:gd name="connsiteY144" fmla="*/ 194491 h 405155"/>
              <a:gd name="connsiteX145" fmla="*/ 390507 w 489307"/>
              <a:gd name="connsiteY145" fmla="*/ 181862 h 405155"/>
              <a:gd name="connsiteX146" fmla="*/ 388159 w 489307"/>
              <a:gd name="connsiteY146" fmla="*/ 153173 h 405155"/>
              <a:gd name="connsiteX147" fmla="*/ 371664 w 489307"/>
              <a:gd name="connsiteY147" fmla="*/ 103183 h 405155"/>
              <a:gd name="connsiteX148" fmla="*/ 350893 w 489307"/>
              <a:gd name="connsiteY148" fmla="*/ 71611 h 405155"/>
              <a:gd name="connsiteX149" fmla="*/ 327146 w 489307"/>
              <a:gd name="connsiteY149" fmla="*/ 48289 h 405155"/>
              <a:gd name="connsiteX150" fmla="*/ 322955 w 489307"/>
              <a:gd name="connsiteY150" fmla="*/ 47469 h 405155"/>
              <a:gd name="connsiteX151" fmla="*/ 279044 w 489307"/>
              <a:gd name="connsiteY151" fmla="*/ 15391 h 405155"/>
              <a:gd name="connsiteX152" fmla="*/ 282356 w 489307"/>
              <a:gd name="connsiteY152" fmla="*/ 15391 h 405155"/>
              <a:gd name="connsiteX153" fmla="*/ 288790 w 489307"/>
              <a:gd name="connsiteY153" fmla="*/ 17896 h 405155"/>
              <a:gd name="connsiteX154" fmla="*/ 289650 w 489307"/>
              <a:gd name="connsiteY154" fmla="*/ 18380 h 405155"/>
              <a:gd name="connsiteX155" fmla="*/ 265211 w 489307"/>
              <a:gd name="connsiteY155" fmla="*/ 26947 h 405155"/>
              <a:gd name="connsiteX156" fmla="*/ 241422 w 489307"/>
              <a:gd name="connsiteY156" fmla="*/ 36755 h 405155"/>
              <a:gd name="connsiteX157" fmla="*/ 218115 w 489307"/>
              <a:gd name="connsiteY157" fmla="*/ 47742 h 405155"/>
              <a:gd name="connsiteX158" fmla="*/ 195332 w 489307"/>
              <a:gd name="connsiteY158" fmla="*/ 59845 h 405155"/>
              <a:gd name="connsiteX159" fmla="*/ 173094 w 489307"/>
              <a:gd name="connsiteY159" fmla="*/ 73000 h 405155"/>
              <a:gd name="connsiteX160" fmla="*/ 151443 w 489307"/>
              <a:gd name="connsiteY160" fmla="*/ 87124 h 405155"/>
              <a:gd name="connsiteX161" fmla="*/ 130483 w 489307"/>
              <a:gd name="connsiteY161" fmla="*/ 102236 h 405155"/>
              <a:gd name="connsiteX162" fmla="*/ 110153 w 489307"/>
              <a:gd name="connsiteY162" fmla="*/ 118296 h 405155"/>
              <a:gd name="connsiteX163" fmla="*/ 90577 w 489307"/>
              <a:gd name="connsiteY163" fmla="*/ 135303 h 405155"/>
              <a:gd name="connsiteX164" fmla="*/ 71818 w 489307"/>
              <a:gd name="connsiteY164" fmla="*/ 153278 h 405155"/>
              <a:gd name="connsiteX165" fmla="*/ 53814 w 489307"/>
              <a:gd name="connsiteY165" fmla="*/ 172474 h 405155"/>
              <a:gd name="connsiteX166" fmla="*/ 53940 w 489307"/>
              <a:gd name="connsiteY166" fmla="*/ 167612 h 405155"/>
              <a:gd name="connsiteX167" fmla="*/ 58131 w 489307"/>
              <a:gd name="connsiteY167" fmla="*/ 158456 h 405155"/>
              <a:gd name="connsiteX168" fmla="*/ 132244 w 489307"/>
              <a:gd name="connsiteY168" fmla="*/ 93206 h 405155"/>
              <a:gd name="connsiteX169" fmla="*/ 209710 w 489307"/>
              <a:gd name="connsiteY169" fmla="*/ 45174 h 405155"/>
              <a:gd name="connsiteX170" fmla="*/ 279044 w 489307"/>
              <a:gd name="connsiteY170" fmla="*/ 15391 h 405155"/>
              <a:gd name="connsiteX171" fmla="*/ 261648 w 489307"/>
              <a:gd name="connsiteY171" fmla="*/ 9456 h 405155"/>
              <a:gd name="connsiteX172" fmla="*/ 268900 w 489307"/>
              <a:gd name="connsiteY172" fmla="*/ 11287 h 405155"/>
              <a:gd name="connsiteX173" fmla="*/ 269382 w 489307"/>
              <a:gd name="connsiteY173" fmla="*/ 11519 h 405155"/>
              <a:gd name="connsiteX174" fmla="*/ 267852 w 489307"/>
              <a:gd name="connsiteY174" fmla="*/ 12298 h 405155"/>
              <a:gd name="connsiteX175" fmla="*/ 193593 w 489307"/>
              <a:gd name="connsiteY175" fmla="*/ 46227 h 405155"/>
              <a:gd name="connsiteX176" fmla="*/ 147880 w 489307"/>
              <a:gd name="connsiteY176" fmla="*/ 74180 h 405155"/>
              <a:gd name="connsiteX177" fmla="*/ 99422 w 489307"/>
              <a:gd name="connsiteY177" fmla="*/ 110656 h 405155"/>
              <a:gd name="connsiteX178" fmla="*/ 73180 w 489307"/>
              <a:gd name="connsiteY178" fmla="*/ 134167 h 405155"/>
              <a:gd name="connsiteX179" fmla="*/ 56853 w 489307"/>
              <a:gd name="connsiteY179" fmla="*/ 150479 h 405155"/>
              <a:gd name="connsiteX180" fmla="*/ 56371 w 489307"/>
              <a:gd name="connsiteY180" fmla="*/ 150985 h 405155"/>
              <a:gd name="connsiteX181" fmla="*/ 56057 w 489307"/>
              <a:gd name="connsiteY181" fmla="*/ 150458 h 405155"/>
              <a:gd name="connsiteX182" fmla="*/ 56413 w 489307"/>
              <a:gd name="connsiteY182" fmla="*/ 149217 h 405155"/>
              <a:gd name="connsiteX183" fmla="*/ 58132 w 489307"/>
              <a:gd name="connsiteY183" fmla="*/ 140797 h 405155"/>
              <a:gd name="connsiteX184" fmla="*/ 59368 w 489307"/>
              <a:gd name="connsiteY184" fmla="*/ 139071 h 405155"/>
              <a:gd name="connsiteX185" fmla="*/ 82151 w 489307"/>
              <a:gd name="connsiteY185" fmla="*/ 117476 h 405155"/>
              <a:gd name="connsiteX186" fmla="*/ 144254 w 489307"/>
              <a:gd name="connsiteY186" fmla="*/ 69191 h 405155"/>
              <a:gd name="connsiteX187" fmla="*/ 202940 w 489307"/>
              <a:gd name="connsiteY187" fmla="*/ 34188 h 405155"/>
              <a:gd name="connsiteX188" fmla="*/ 256660 w 489307"/>
              <a:gd name="connsiteY188" fmla="*/ 9835 h 405155"/>
              <a:gd name="connsiteX189" fmla="*/ 261648 w 489307"/>
              <a:gd name="connsiteY189" fmla="*/ 9456 h 405155"/>
              <a:gd name="connsiteX190" fmla="*/ 245404 w 489307"/>
              <a:gd name="connsiteY190" fmla="*/ 6677 h 405155"/>
              <a:gd name="connsiteX191" fmla="*/ 246033 w 489307"/>
              <a:gd name="connsiteY191" fmla="*/ 6825 h 405155"/>
              <a:gd name="connsiteX192" fmla="*/ 245027 w 489307"/>
              <a:gd name="connsiteY192" fmla="*/ 7393 h 405155"/>
              <a:gd name="connsiteX193" fmla="*/ 220064 w 489307"/>
              <a:gd name="connsiteY193" fmla="*/ 18401 h 405155"/>
              <a:gd name="connsiteX194" fmla="*/ 172905 w 489307"/>
              <a:gd name="connsiteY194" fmla="*/ 43301 h 405155"/>
              <a:gd name="connsiteX195" fmla="*/ 100071 w 489307"/>
              <a:gd name="connsiteY195" fmla="*/ 93691 h 405155"/>
              <a:gd name="connsiteX196" fmla="*/ 65572 w 489307"/>
              <a:gd name="connsiteY196" fmla="*/ 123916 h 405155"/>
              <a:gd name="connsiteX197" fmla="*/ 62407 w 489307"/>
              <a:gd name="connsiteY197" fmla="*/ 126842 h 405155"/>
              <a:gd name="connsiteX198" fmla="*/ 82507 w 489307"/>
              <a:gd name="connsiteY198" fmla="*/ 83546 h 405155"/>
              <a:gd name="connsiteX199" fmla="*/ 113695 w 489307"/>
              <a:gd name="connsiteY199" fmla="*/ 47574 h 405155"/>
              <a:gd name="connsiteX200" fmla="*/ 153518 w 489307"/>
              <a:gd name="connsiteY200" fmla="*/ 21538 h 405155"/>
              <a:gd name="connsiteX201" fmla="*/ 198455 w 489307"/>
              <a:gd name="connsiteY201" fmla="*/ 7561 h 405155"/>
              <a:gd name="connsiteX202" fmla="*/ 245404 w 489307"/>
              <a:gd name="connsiteY202" fmla="*/ 6677 h 405155"/>
              <a:gd name="connsiteX203" fmla="*/ 416266 w 489307"/>
              <a:gd name="connsiteY203" fmla="*/ 131 h 405155"/>
              <a:gd name="connsiteX204" fmla="*/ 443052 w 489307"/>
              <a:gd name="connsiteY204" fmla="*/ 28862 h 405155"/>
              <a:gd name="connsiteX205" fmla="*/ 444980 w 489307"/>
              <a:gd name="connsiteY205" fmla="*/ 31724 h 405155"/>
              <a:gd name="connsiteX206" fmla="*/ 468036 w 489307"/>
              <a:gd name="connsiteY206" fmla="*/ 47384 h 405155"/>
              <a:gd name="connsiteX207" fmla="*/ 487277 w 489307"/>
              <a:gd name="connsiteY207" fmla="*/ 82451 h 405155"/>
              <a:gd name="connsiteX208" fmla="*/ 488932 w 489307"/>
              <a:gd name="connsiteY208" fmla="*/ 110150 h 405155"/>
              <a:gd name="connsiteX209" fmla="*/ 480444 w 489307"/>
              <a:gd name="connsiteY209" fmla="*/ 147869 h 405155"/>
              <a:gd name="connsiteX210" fmla="*/ 460470 w 489307"/>
              <a:gd name="connsiteY210" fmla="*/ 189123 h 405155"/>
              <a:gd name="connsiteX211" fmla="*/ 438462 w 489307"/>
              <a:gd name="connsiteY211" fmla="*/ 221012 h 405155"/>
              <a:gd name="connsiteX212" fmla="*/ 437561 w 489307"/>
              <a:gd name="connsiteY212" fmla="*/ 222022 h 405155"/>
              <a:gd name="connsiteX213" fmla="*/ 434333 w 489307"/>
              <a:gd name="connsiteY213" fmla="*/ 226232 h 405155"/>
              <a:gd name="connsiteX214" fmla="*/ 433180 w 489307"/>
              <a:gd name="connsiteY214" fmla="*/ 227789 h 405155"/>
              <a:gd name="connsiteX215" fmla="*/ 431692 w 489307"/>
              <a:gd name="connsiteY215" fmla="*/ 229473 h 405155"/>
              <a:gd name="connsiteX216" fmla="*/ 430539 w 489307"/>
              <a:gd name="connsiteY216" fmla="*/ 230799 h 405155"/>
              <a:gd name="connsiteX217" fmla="*/ 431671 w 489307"/>
              <a:gd name="connsiteY217" fmla="*/ 228989 h 405155"/>
              <a:gd name="connsiteX218" fmla="*/ 432803 w 489307"/>
              <a:gd name="connsiteY218" fmla="*/ 227389 h 405155"/>
              <a:gd name="connsiteX219" fmla="*/ 433935 w 489307"/>
              <a:gd name="connsiteY219" fmla="*/ 225789 h 405155"/>
              <a:gd name="connsiteX220" fmla="*/ 437058 w 489307"/>
              <a:gd name="connsiteY220" fmla="*/ 221159 h 405155"/>
              <a:gd name="connsiteX221" fmla="*/ 445945 w 489307"/>
              <a:gd name="connsiteY221" fmla="*/ 207183 h 405155"/>
              <a:gd name="connsiteX222" fmla="*/ 466715 w 489307"/>
              <a:gd name="connsiteY222" fmla="*/ 168496 h 405155"/>
              <a:gd name="connsiteX223" fmla="*/ 477866 w 489307"/>
              <a:gd name="connsiteY223" fmla="*/ 134819 h 405155"/>
              <a:gd name="connsiteX224" fmla="*/ 479962 w 489307"/>
              <a:gd name="connsiteY224" fmla="*/ 109835 h 405155"/>
              <a:gd name="connsiteX225" fmla="*/ 472312 w 489307"/>
              <a:gd name="connsiteY225" fmla="*/ 76852 h 405155"/>
              <a:gd name="connsiteX226" fmla="*/ 448858 w 489307"/>
              <a:gd name="connsiteY226" fmla="*/ 50584 h 405155"/>
              <a:gd name="connsiteX227" fmla="*/ 440831 w 489307"/>
              <a:gd name="connsiteY227" fmla="*/ 45995 h 405155"/>
              <a:gd name="connsiteX228" fmla="*/ 438462 w 489307"/>
              <a:gd name="connsiteY228" fmla="*/ 46732 h 405155"/>
              <a:gd name="connsiteX229" fmla="*/ 419955 w 489307"/>
              <a:gd name="connsiteY229" fmla="*/ 59719 h 405155"/>
              <a:gd name="connsiteX230" fmla="*/ 385057 w 489307"/>
              <a:gd name="connsiteY230" fmla="*/ 37534 h 405155"/>
              <a:gd name="connsiteX231" fmla="*/ 383087 w 489307"/>
              <a:gd name="connsiteY231" fmla="*/ 36039 h 405155"/>
              <a:gd name="connsiteX232" fmla="*/ 358166 w 489307"/>
              <a:gd name="connsiteY232" fmla="*/ 38965 h 405155"/>
              <a:gd name="connsiteX233" fmla="*/ 333707 w 489307"/>
              <a:gd name="connsiteY233" fmla="*/ 43575 h 405155"/>
              <a:gd name="connsiteX234" fmla="*/ 332910 w 489307"/>
              <a:gd name="connsiteY234" fmla="*/ 44038 h 405155"/>
              <a:gd name="connsiteX235" fmla="*/ 334105 w 489307"/>
              <a:gd name="connsiteY235" fmla="*/ 45280 h 405155"/>
              <a:gd name="connsiteX236" fmla="*/ 379210 w 489307"/>
              <a:gd name="connsiteY236" fmla="*/ 103499 h 405155"/>
              <a:gd name="connsiteX237" fmla="*/ 394845 w 489307"/>
              <a:gd name="connsiteY237" fmla="*/ 153383 h 405155"/>
              <a:gd name="connsiteX238" fmla="*/ 396774 w 489307"/>
              <a:gd name="connsiteY238" fmla="*/ 191270 h 405155"/>
              <a:gd name="connsiteX239" fmla="*/ 370344 w 489307"/>
              <a:gd name="connsiteY239" fmla="*/ 275758 h 405155"/>
              <a:gd name="connsiteX240" fmla="*/ 334063 w 489307"/>
              <a:gd name="connsiteY240" fmla="*/ 317686 h 405155"/>
              <a:gd name="connsiteX241" fmla="*/ 319098 w 489307"/>
              <a:gd name="connsiteY241" fmla="*/ 328968 h 405155"/>
              <a:gd name="connsiteX242" fmla="*/ 313670 w 489307"/>
              <a:gd name="connsiteY242" fmla="*/ 332252 h 405155"/>
              <a:gd name="connsiteX243" fmla="*/ 312873 w 489307"/>
              <a:gd name="connsiteY243" fmla="*/ 333304 h 405155"/>
              <a:gd name="connsiteX244" fmla="*/ 307549 w 489307"/>
              <a:gd name="connsiteY244" fmla="*/ 336630 h 405155"/>
              <a:gd name="connsiteX245" fmla="*/ 304846 w 489307"/>
              <a:gd name="connsiteY245" fmla="*/ 338166 h 405155"/>
              <a:gd name="connsiteX246" fmla="*/ 301408 w 489307"/>
              <a:gd name="connsiteY246" fmla="*/ 340145 h 405155"/>
              <a:gd name="connsiteX247" fmla="*/ 297971 w 489307"/>
              <a:gd name="connsiteY247" fmla="*/ 342123 h 405155"/>
              <a:gd name="connsiteX248" fmla="*/ 295749 w 489307"/>
              <a:gd name="connsiteY248" fmla="*/ 343386 h 405155"/>
              <a:gd name="connsiteX249" fmla="*/ 295288 w 489307"/>
              <a:gd name="connsiteY249" fmla="*/ 343681 h 405155"/>
              <a:gd name="connsiteX250" fmla="*/ 294554 w 489307"/>
              <a:gd name="connsiteY250" fmla="*/ 344081 h 405155"/>
              <a:gd name="connsiteX251" fmla="*/ 293800 w 489307"/>
              <a:gd name="connsiteY251" fmla="*/ 344523 h 405155"/>
              <a:gd name="connsiteX252" fmla="*/ 293066 w 489307"/>
              <a:gd name="connsiteY252" fmla="*/ 344944 h 405155"/>
              <a:gd name="connsiteX253" fmla="*/ 292626 w 489307"/>
              <a:gd name="connsiteY253" fmla="*/ 345238 h 405155"/>
              <a:gd name="connsiteX254" fmla="*/ 278395 w 489307"/>
              <a:gd name="connsiteY254" fmla="*/ 353300 h 405155"/>
              <a:gd name="connsiteX255" fmla="*/ 210633 w 489307"/>
              <a:gd name="connsiteY255" fmla="*/ 383946 h 405155"/>
              <a:gd name="connsiteX256" fmla="*/ 156453 w 489307"/>
              <a:gd name="connsiteY256" fmla="*/ 399396 h 405155"/>
              <a:gd name="connsiteX257" fmla="*/ 130358 w 489307"/>
              <a:gd name="connsiteY257" fmla="*/ 403605 h 405155"/>
              <a:gd name="connsiteX258" fmla="*/ 94853 w 489307"/>
              <a:gd name="connsiteY258" fmla="*/ 404973 h 405155"/>
              <a:gd name="connsiteX259" fmla="*/ 52808 w 489307"/>
              <a:gd name="connsiteY259" fmla="*/ 397228 h 405155"/>
              <a:gd name="connsiteX260" fmla="*/ 21914 w 489307"/>
              <a:gd name="connsiteY260" fmla="*/ 378705 h 405155"/>
              <a:gd name="connsiteX261" fmla="*/ 1688 w 489307"/>
              <a:gd name="connsiteY261" fmla="*/ 341155 h 405155"/>
              <a:gd name="connsiteX262" fmla="*/ 724 w 489307"/>
              <a:gd name="connsiteY262" fmla="*/ 311456 h 405155"/>
              <a:gd name="connsiteX263" fmla="*/ 13761 w 489307"/>
              <a:gd name="connsiteY263" fmla="*/ 265150 h 405155"/>
              <a:gd name="connsiteX264" fmla="*/ 41993 w 489307"/>
              <a:gd name="connsiteY264" fmla="*/ 216234 h 405155"/>
              <a:gd name="connsiteX265" fmla="*/ 88104 w 489307"/>
              <a:gd name="connsiteY265" fmla="*/ 162497 h 405155"/>
              <a:gd name="connsiteX266" fmla="*/ 172508 w 489307"/>
              <a:gd name="connsiteY266" fmla="*/ 94890 h 405155"/>
              <a:gd name="connsiteX267" fmla="*/ 243979 w 489307"/>
              <a:gd name="connsiteY267" fmla="*/ 55530 h 405155"/>
              <a:gd name="connsiteX268" fmla="*/ 316583 w 489307"/>
              <a:gd name="connsiteY268" fmla="*/ 29620 h 405155"/>
              <a:gd name="connsiteX269" fmla="*/ 357999 w 489307"/>
              <a:gd name="connsiteY269" fmla="*/ 21874 h 405155"/>
              <a:gd name="connsiteX270" fmla="*/ 382270 w 489307"/>
              <a:gd name="connsiteY270" fmla="*/ 20316 h 405155"/>
              <a:gd name="connsiteX271" fmla="*/ 383024 w 489307"/>
              <a:gd name="connsiteY271" fmla="*/ 20316 h 405155"/>
              <a:gd name="connsiteX272" fmla="*/ 386923 w 489307"/>
              <a:gd name="connsiteY272" fmla="*/ 17622 h 405155"/>
              <a:gd name="connsiteX273" fmla="*/ 416266 w 489307"/>
              <a:gd name="connsiteY273" fmla="*/ 131 h 40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489307" h="405155">
                <a:moveTo>
                  <a:pt x="278290" y="349616"/>
                </a:moveTo>
                <a:lnTo>
                  <a:pt x="277683" y="349811"/>
                </a:lnTo>
                <a:lnTo>
                  <a:pt x="277976" y="349743"/>
                </a:lnTo>
                <a:close/>
                <a:moveTo>
                  <a:pt x="173116" y="214928"/>
                </a:moveTo>
                <a:cubicBezTo>
                  <a:pt x="186639" y="218079"/>
                  <a:pt x="199843" y="222476"/>
                  <a:pt x="212561" y="228062"/>
                </a:cubicBezTo>
                <a:cubicBezTo>
                  <a:pt x="213178" y="228246"/>
                  <a:pt x="213754" y="228547"/>
                  <a:pt x="214259" y="228947"/>
                </a:cubicBezTo>
                <a:cubicBezTo>
                  <a:pt x="214217" y="229557"/>
                  <a:pt x="213672" y="229599"/>
                  <a:pt x="213316" y="229788"/>
                </a:cubicBezTo>
                <a:cubicBezTo>
                  <a:pt x="202362" y="236025"/>
                  <a:pt x="191918" y="243127"/>
                  <a:pt x="182086" y="251026"/>
                </a:cubicBezTo>
                <a:cubicBezTo>
                  <a:pt x="181512" y="251550"/>
                  <a:pt x="180766" y="251843"/>
                  <a:pt x="179990" y="251847"/>
                </a:cubicBezTo>
                <a:lnTo>
                  <a:pt x="156055" y="251847"/>
                </a:lnTo>
                <a:cubicBezTo>
                  <a:pt x="155735" y="251891"/>
                  <a:pt x="155409" y="251824"/>
                  <a:pt x="155132" y="251658"/>
                </a:cubicBezTo>
                <a:cubicBezTo>
                  <a:pt x="155074" y="251207"/>
                  <a:pt x="155162" y="250748"/>
                  <a:pt x="155384" y="250353"/>
                </a:cubicBezTo>
                <a:cubicBezTo>
                  <a:pt x="159232" y="238513"/>
                  <a:pt x="164239" y="227084"/>
                  <a:pt x="170328" y="216233"/>
                </a:cubicBezTo>
                <a:cubicBezTo>
                  <a:pt x="171292" y="214507"/>
                  <a:pt x="171313" y="214507"/>
                  <a:pt x="173116" y="214928"/>
                </a:cubicBezTo>
                <a:close/>
                <a:moveTo>
                  <a:pt x="277908" y="214851"/>
                </a:moveTo>
                <a:cubicBezTo>
                  <a:pt x="278730" y="214533"/>
                  <a:pt x="279652" y="214946"/>
                  <a:pt x="279966" y="215771"/>
                </a:cubicBezTo>
                <a:cubicBezTo>
                  <a:pt x="286223" y="226906"/>
                  <a:pt x="291362" y="238640"/>
                  <a:pt x="295308" y="250795"/>
                </a:cubicBezTo>
                <a:cubicBezTo>
                  <a:pt x="295455" y="251088"/>
                  <a:pt x="295499" y="251423"/>
                  <a:pt x="295434" y="251743"/>
                </a:cubicBezTo>
                <a:cubicBezTo>
                  <a:pt x="294948" y="251907"/>
                  <a:pt x="294432" y="251957"/>
                  <a:pt x="293925" y="251890"/>
                </a:cubicBezTo>
                <a:cubicBezTo>
                  <a:pt x="286191" y="251890"/>
                  <a:pt x="278520" y="251890"/>
                  <a:pt x="270870" y="251890"/>
                </a:cubicBezTo>
                <a:cubicBezTo>
                  <a:pt x="269914" y="251905"/>
                  <a:pt x="268985" y="251576"/>
                  <a:pt x="268250" y="250964"/>
                </a:cubicBezTo>
                <a:cubicBezTo>
                  <a:pt x="258573" y="243178"/>
                  <a:pt x="248290" y="236182"/>
                  <a:pt x="237502" y="230042"/>
                </a:cubicBezTo>
                <a:cubicBezTo>
                  <a:pt x="237020" y="229859"/>
                  <a:pt x="236588" y="229564"/>
                  <a:pt x="236245" y="229179"/>
                </a:cubicBezTo>
                <a:cubicBezTo>
                  <a:pt x="236350" y="228589"/>
                  <a:pt x="236874" y="228547"/>
                  <a:pt x="237251" y="228400"/>
                </a:cubicBezTo>
                <a:cubicBezTo>
                  <a:pt x="250332" y="222603"/>
                  <a:pt x="263932" y="218072"/>
                  <a:pt x="277870" y="214866"/>
                </a:cubicBezTo>
                <a:cubicBezTo>
                  <a:pt x="277883" y="214862"/>
                  <a:pt x="277895" y="214856"/>
                  <a:pt x="277908" y="214851"/>
                </a:cubicBezTo>
                <a:close/>
                <a:moveTo>
                  <a:pt x="151422" y="211056"/>
                </a:moveTo>
                <a:cubicBezTo>
                  <a:pt x="154692" y="211561"/>
                  <a:pt x="157982" y="212024"/>
                  <a:pt x="161566" y="212550"/>
                </a:cubicBezTo>
                <a:cubicBezTo>
                  <a:pt x="159177" y="217160"/>
                  <a:pt x="156830" y="221622"/>
                  <a:pt x="154797" y="226084"/>
                </a:cubicBezTo>
                <a:cubicBezTo>
                  <a:pt x="152764" y="230546"/>
                  <a:pt x="150982" y="235114"/>
                  <a:pt x="148886" y="239639"/>
                </a:cubicBezTo>
                <a:cubicBezTo>
                  <a:pt x="148760" y="238250"/>
                  <a:pt x="148530" y="236840"/>
                  <a:pt x="148530" y="235429"/>
                </a:cubicBezTo>
                <a:cubicBezTo>
                  <a:pt x="148302" y="227778"/>
                  <a:pt x="148673" y="220121"/>
                  <a:pt x="149641" y="212529"/>
                </a:cubicBezTo>
                <a:cubicBezTo>
                  <a:pt x="149850" y="210908"/>
                  <a:pt x="149913" y="210845"/>
                  <a:pt x="151422" y="211056"/>
                </a:cubicBezTo>
                <a:close/>
                <a:moveTo>
                  <a:pt x="299584" y="210929"/>
                </a:moveTo>
                <a:cubicBezTo>
                  <a:pt x="300465" y="210803"/>
                  <a:pt x="300800" y="211224"/>
                  <a:pt x="300800" y="212003"/>
                </a:cubicBezTo>
                <a:cubicBezTo>
                  <a:pt x="301093" y="214655"/>
                  <a:pt x="301492" y="217328"/>
                  <a:pt x="301680" y="219980"/>
                </a:cubicBezTo>
                <a:cubicBezTo>
                  <a:pt x="302219" y="226164"/>
                  <a:pt x="302227" y="232382"/>
                  <a:pt x="301701" y="238566"/>
                </a:cubicBezTo>
                <a:cubicBezTo>
                  <a:pt x="301825" y="238991"/>
                  <a:pt x="301825" y="239445"/>
                  <a:pt x="301701" y="239871"/>
                </a:cubicBezTo>
                <a:cubicBezTo>
                  <a:pt x="301093" y="239765"/>
                  <a:pt x="301093" y="239344"/>
                  <a:pt x="301093" y="238923"/>
                </a:cubicBezTo>
                <a:cubicBezTo>
                  <a:pt x="297648" y="229900"/>
                  <a:pt x="293609" y="221117"/>
                  <a:pt x="289000" y="212634"/>
                </a:cubicBezTo>
                <a:cubicBezTo>
                  <a:pt x="292647" y="211813"/>
                  <a:pt x="296126" y="211455"/>
                  <a:pt x="299584" y="210929"/>
                </a:cubicBezTo>
                <a:close/>
                <a:moveTo>
                  <a:pt x="112605" y="209436"/>
                </a:moveTo>
                <a:cubicBezTo>
                  <a:pt x="121492" y="209225"/>
                  <a:pt x="130358" y="209162"/>
                  <a:pt x="139224" y="209814"/>
                </a:cubicBezTo>
                <a:cubicBezTo>
                  <a:pt x="140397" y="209899"/>
                  <a:pt x="140544" y="209920"/>
                  <a:pt x="140397" y="211204"/>
                </a:cubicBezTo>
                <a:cubicBezTo>
                  <a:pt x="140041" y="214445"/>
                  <a:pt x="139685" y="217707"/>
                  <a:pt x="139475" y="220970"/>
                </a:cubicBezTo>
                <a:cubicBezTo>
                  <a:pt x="139059" y="227242"/>
                  <a:pt x="139052" y="233536"/>
                  <a:pt x="139454" y="239808"/>
                </a:cubicBezTo>
                <a:cubicBezTo>
                  <a:pt x="139706" y="243786"/>
                  <a:pt x="140167" y="247722"/>
                  <a:pt x="140670" y="251616"/>
                </a:cubicBezTo>
                <a:cubicBezTo>
                  <a:pt x="140179" y="251869"/>
                  <a:pt x="139621" y="251957"/>
                  <a:pt x="139077" y="251869"/>
                </a:cubicBezTo>
                <a:cubicBezTo>
                  <a:pt x="131615" y="251869"/>
                  <a:pt x="124133" y="251869"/>
                  <a:pt x="116671" y="251869"/>
                </a:cubicBezTo>
                <a:cubicBezTo>
                  <a:pt x="115649" y="251976"/>
                  <a:pt x="114660" y="251463"/>
                  <a:pt x="114156" y="250564"/>
                </a:cubicBezTo>
                <a:cubicBezTo>
                  <a:pt x="106186" y="238977"/>
                  <a:pt x="104682" y="224098"/>
                  <a:pt x="110174" y="211140"/>
                </a:cubicBezTo>
                <a:cubicBezTo>
                  <a:pt x="110472" y="210061"/>
                  <a:pt x="111492" y="209345"/>
                  <a:pt x="112605" y="209436"/>
                </a:cubicBezTo>
                <a:close/>
                <a:moveTo>
                  <a:pt x="337584" y="209372"/>
                </a:moveTo>
                <a:cubicBezTo>
                  <a:pt x="338953" y="209237"/>
                  <a:pt x="340213" y="210134"/>
                  <a:pt x="340539" y="211477"/>
                </a:cubicBezTo>
                <a:cubicBezTo>
                  <a:pt x="345851" y="224367"/>
                  <a:pt x="344272" y="239083"/>
                  <a:pt x="336348" y="250542"/>
                </a:cubicBezTo>
                <a:cubicBezTo>
                  <a:pt x="335962" y="251350"/>
                  <a:pt x="335145" y="251860"/>
                  <a:pt x="334252" y="251847"/>
                </a:cubicBezTo>
                <a:cubicBezTo>
                  <a:pt x="326518" y="251847"/>
                  <a:pt x="318805" y="251847"/>
                  <a:pt x="311070" y="251847"/>
                </a:cubicBezTo>
                <a:cubicBezTo>
                  <a:pt x="310666" y="251921"/>
                  <a:pt x="310247" y="251822"/>
                  <a:pt x="309918" y="251574"/>
                </a:cubicBezTo>
                <a:cubicBezTo>
                  <a:pt x="310190" y="249090"/>
                  <a:pt x="310463" y="246564"/>
                  <a:pt x="310735" y="244038"/>
                </a:cubicBezTo>
                <a:cubicBezTo>
                  <a:pt x="311452" y="236806"/>
                  <a:pt x="311592" y="229528"/>
                  <a:pt x="311154" y="222274"/>
                </a:cubicBezTo>
                <a:cubicBezTo>
                  <a:pt x="310945" y="218612"/>
                  <a:pt x="310567" y="214992"/>
                  <a:pt x="310169" y="211350"/>
                </a:cubicBezTo>
                <a:cubicBezTo>
                  <a:pt x="310023" y="209919"/>
                  <a:pt x="310043" y="209814"/>
                  <a:pt x="311343" y="209814"/>
                </a:cubicBezTo>
                <a:cubicBezTo>
                  <a:pt x="320083" y="209161"/>
                  <a:pt x="328823" y="209245"/>
                  <a:pt x="337584" y="209372"/>
                </a:cubicBezTo>
                <a:close/>
                <a:moveTo>
                  <a:pt x="223837" y="156099"/>
                </a:moveTo>
                <a:cubicBezTo>
                  <a:pt x="225577" y="154857"/>
                  <a:pt x="225137" y="154920"/>
                  <a:pt x="226772" y="156099"/>
                </a:cubicBezTo>
                <a:cubicBezTo>
                  <a:pt x="245080" y="169370"/>
                  <a:pt x="260831" y="185874"/>
                  <a:pt x="273260" y="204805"/>
                </a:cubicBezTo>
                <a:lnTo>
                  <a:pt x="273909" y="205920"/>
                </a:lnTo>
                <a:lnTo>
                  <a:pt x="270220" y="206888"/>
                </a:lnTo>
                <a:cubicBezTo>
                  <a:pt x="255205" y="210723"/>
                  <a:pt x="240613" y="216070"/>
                  <a:pt x="226667" y="222843"/>
                </a:cubicBezTo>
                <a:cubicBezTo>
                  <a:pt x="225843" y="223317"/>
                  <a:pt x="224829" y="223317"/>
                  <a:pt x="224005" y="222843"/>
                </a:cubicBezTo>
                <a:cubicBezTo>
                  <a:pt x="209195" y="215638"/>
                  <a:pt x="193660" y="210050"/>
                  <a:pt x="177664" y="206173"/>
                </a:cubicBezTo>
                <a:cubicBezTo>
                  <a:pt x="177441" y="206099"/>
                  <a:pt x="177223" y="206006"/>
                  <a:pt x="177014" y="205899"/>
                </a:cubicBezTo>
                <a:cubicBezTo>
                  <a:pt x="176783" y="205289"/>
                  <a:pt x="177202" y="204994"/>
                  <a:pt x="177433" y="204636"/>
                </a:cubicBezTo>
                <a:cubicBezTo>
                  <a:pt x="189845" y="185766"/>
                  <a:pt x="205569" y="169321"/>
                  <a:pt x="223837" y="156099"/>
                </a:cubicBezTo>
                <a:close/>
                <a:moveTo>
                  <a:pt x="190281" y="135577"/>
                </a:moveTo>
                <a:cubicBezTo>
                  <a:pt x="198967" y="139281"/>
                  <a:pt x="207373" y="143615"/>
                  <a:pt x="215432" y="148542"/>
                </a:cubicBezTo>
                <a:cubicBezTo>
                  <a:pt x="215810" y="148774"/>
                  <a:pt x="216166" y="149048"/>
                  <a:pt x="216732" y="149426"/>
                </a:cubicBezTo>
                <a:cubicBezTo>
                  <a:pt x="214196" y="151426"/>
                  <a:pt x="211806" y="153278"/>
                  <a:pt x="209459" y="155194"/>
                </a:cubicBezTo>
                <a:cubicBezTo>
                  <a:pt x="193209" y="168404"/>
                  <a:pt x="179212" y="184185"/>
                  <a:pt x="168022" y="201921"/>
                </a:cubicBezTo>
                <a:cubicBezTo>
                  <a:pt x="167418" y="203270"/>
                  <a:pt x="165893" y="203935"/>
                  <a:pt x="164501" y="203457"/>
                </a:cubicBezTo>
                <a:cubicBezTo>
                  <a:pt x="160875" y="202721"/>
                  <a:pt x="157186" y="202215"/>
                  <a:pt x="153539" y="201626"/>
                </a:cubicBezTo>
                <a:cubicBezTo>
                  <a:pt x="151653" y="201331"/>
                  <a:pt x="151653" y="201331"/>
                  <a:pt x="152051" y="199521"/>
                </a:cubicBezTo>
                <a:cubicBezTo>
                  <a:pt x="153707" y="192399"/>
                  <a:pt x="155957" y="185427"/>
                  <a:pt x="158779" y="178683"/>
                </a:cubicBezTo>
                <a:cubicBezTo>
                  <a:pt x="165364" y="162853"/>
                  <a:pt x="174937" y="148450"/>
                  <a:pt x="186969" y="136271"/>
                </a:cubicBezTo>
                <a:cubicBezTo>
                  <a:pt x="187741" y="135236"/>
                  <a:pt x="189160" y="134937"/>
                  <a:pt x="190281" y="135577"/>
                </a:cubicBezTo>
                <a:close/>
                <a:moveTo>
                  <a:pt x="260223" y="135514"/>
                </a:moveTo>
                <a:cubicBezTo>
                  <a:pt x="261329" y="134828"/>
                  <a:pt x="262773" y="135102"/>
                  <a:pt x="263555" y="136146"/>
                </a:cubicBezTo>
                <a:cubicBezTo>
                  <a:pt x="279501" y="152309"/>
                  <a:pt x="291048" y="172311"/>
                  <a:pt x="297090" y="194239"/>
                </a:cubicBezTo>
                <a:cubicBezTo>
                  <a:pt x="297614" y="196133"/>
                  <a:pt x="298075" y="198027"/>
                  <a:pt x="298536" y="199943"/>
                </a:cubicBezTo>
                <a:cubicBezTo>
                  <a:pt x="298830" y="201248"/>
                  <a:pt x="298788" y="201269"/>
                  <a:pt x="297384" y="201479"/>
                </a:cubicBezTo>
                <a:cubicBezTo>
                  <a:pt x="293297" y="202237"/>
                  <a:pt x="289189" y="202848"/>
                  <a:pt x="285101" y="203584"/>
                </a:cubicBezTo>
                <a:cubicBezTo>
                  <a:pt x="284261" y="203820"/>
                  <a:pt x="283374" y="203412"/>
                  <a:pt x="283006" y="202616"/>
                </a:cubicBezTo>
                <a:cubicBezTo>
                  <a:pt x="277902" y="194481"/>
                  <a:pt x="272199" y="186741"/>
                  <a:pt x="265945" y="179463"/>
                </a:cubicBezTo>
                <a:cubicBezTo>
                  <a:pt x="257022" y="169004"/>
                  <a:pt x="247027" y="159522"/>
                  <a:pt x="236119" y="151174"/>
                </a:cubicBezTo>
                <a:lnTo>
                  <a:pt x="233793" y="149364"/>
                </a:lnTo>
                <a:cubicBezTo>
                  <a:pt x="235813" y="147960"/>
                  <a:pt x="237911" y="146674"/>
                  <a:pt x="240081" y="145512"/>
                </a:cubicBezTo>
                <a:cubicBezTo>
                  <a:pt x="246591" y="141782"/>
                  <a:pt x="253316" y="138444"/>
                  <a:pt x="260223" y="135514"/>
                </a:cubicBezTo>
                <a:close/>
                <a:moveTo>
                  <a:pt x="322955" y="47469"/>
                </a:moveTo>
                <a:cubicBezTo>
                  <a:pt x="300264" y="54570"/>
                  <a:pt x="278009" y="63003"/>
                  <a:pt x="256303" y="72727"/>
                </a:cubicBezTo>
                <a:cubicBezTo>
                  <a:pt x="245153" y="77799"/>
                  <a:pt x="234128" y="83145"/>
                  <a:pt x="223376" y="89060"/>
                </a:cubicBezTo>
                <a:cubicBezTo>
                  <a:pt x="197303" y="103220"/>
                  <a:pt x="172759" y="120058"/>
                  <a:pt x="150144" y="139302"/>
                </a:cubicBezTo>
                <a:cubicBezTo>
                  <a:pt x="120830" y="164358"/>
                  <a:pt x="95293" y="193554"/>
                  <a:pt x="74334" y="225979"/>
                </a:cubicBezTo>
                <a:cubicBezTo>
                  <a:pt x="65749" y="239223"/>
                  <a:pt x="58928" y="253537"/>
                  <a:pt x="54045" y="268560"/>
                </a:cubicBezTo>
                <a:cubicBezTo>
                  <a:pt x="50376" y="279928"/>
                  <a:pt x="48876" y="291889"/>
                  <a:pt x="49622" y="303815"/>
                </a:cubicBezTo>
                <a:cubicBezTo>
                  <a:pt x="50381" y="318010"/>
                  <a:pt x="55442" y="331635"/>
                  <a:pt x="64126" y="342860"/>
                </a:cubicBezTo>
                <a:cubicBezTo>
                  <a:pt x="69755" y="349890"/>
                  <a:pt x="76705" y="355742"/>
                  <a:pt x="84583" y="360077"/>
                </a:cubicBezTo>
                <a:cubicBezTo>
                  <a:pt x="99400" y="368204"/>
                  <a:pt x="115709" y="373216"/>
                  <a:pt x="132517" y="374811"/>
                </a:cubicBezTo>
                <a:cubicBezTo>
                  <a:pt x="140389" y="375666"/>
                  <a:pt x="148317" y="375870"/>
                  <a:pt x="156222" y="375422"/>
                </a:cubicBezTo>
                <a:cubicBezTo>
                  <a:pt x="168209" y="374761"/>
                  <a:pt x="180147" y="373405"/>
                  <a:pt x="191979" y="371359"/>
                </a:cubicBezTo>
                <a:cubicBezTo>
                  <a:pt x="209438" y="368413"/>
                  <a:pt x="226814" y="365024"/>
                  <a:pt x="244000" y="360604"/>
                </a:cubicBezTo>
                <a:lnTo>
                  <a:pt x="277680" y="349812"/>
                </a:lnTo>
                <a:lnTo>
                  <a:pt x="247375" y="356815"/>
                </a:lnTo>
                <a:cubicBezTo>
                  <a:pt x="237369" y="358185"/>
                  <a:pt x="227256" y="358602"/>
                  <a:pt x="217172" y="358057"/>
                </a:cubicBezTo>
                <a:cubicBezTo>
                  <a:pt x="196093" y="356998"/>
                  <a:pt x="175394" y="352001"/>
                  <a:pt x="156138" y="343323"/>
                </a:cubicBezTo>
                <a:cubicBezTo>
                  <a:pt x="127518" y="330429"/>
                  <a:pt x="102944" y="309934"/>
                  <a:pt x="85065" y="284051"/>
                </a:cubicBezTo>
                <a:cubicBezTo>
                  <a:pt x="84876" y="283777"/>
                  <a:pt x="84667" y="283525"/>
                  <a:pt x="84499" y="283251"/>
                </a:cubicBezTo>
                <a:cubicBezTo>
                  <a:pt x="83388" y="281462"/>
                  <a:pt x="83702" y="280768"/>
                  <a:pt x="85798" y="280768"/>
                </a:cubicBezTo>
                <a:cubicBezTo>
                  <a:pt x="97955" y="280768"/>
                  <a:pt x="110090" y="280768"/>
                  <a:pt x="122226" y="280768"/>
                </a:cubicBezTo>
                <a:cubicBezTo>
                  <a:pt x="123646" y="280875"/>
                  <a:pt x="124955" y="281578"/>
                  <a:pt x="125831" y="282704"/>
                </a:cubicBezTo>
                <a:cubicBezTo>
                  <a:pt x="133821" y="290881"/>
                  <a:pt x="142741" y="298088"/>
                  <a:pt x="152407" y="304173"/>
                </a:cubicBezTo>
                <a:cubicBezTo>
                  <a:pt x="168993" y="314500"/>
                  <a:pt x="187563" y="321191"/>
                  <a:pt x="206902" y="323811"/>
                </a:cubicBezTo>
                <a:cubicBezTo>
                  <a:pt x="203192" y="321138"/>
                  <a:pt x="199902" y="318507"/>
                  <a:pt x="196548" y="316002"/>
                </a:cubicBezTo>
                <a:cubicBezTo>
                  <a:pt x="186802" y="308699"/>
                  <a:pt x="177119" y="301290"/>
                  <a:pt x="167393" y="293965"/>
                </a:cubicBezTo>
                <a:cubicBezTo>
                  <a:pt x="154168" y="283904"/>
                  <a:pt x="140901" y="273780"/>
                  <a:pt x="127571" y="263740"/>
                </a:cubicBezTo>
                <a:cubicBezTo>
                  <a:pt x="126795" y="263150"/>
                  <a:pt x="125433" y="262687"/>
                  <a:pt x="125789" y="261466"/>
                </a:cubicBezTo>
                <a:cubicBezTo>
                  <a:pt x="126145" y="260246"/>
                  <a:pt x="127529" y="260666"/>
                  <a:pt x="128472" y="260666"/>
                </a:cubicBezTo>
                <a:cubicBezTo>
                  <a:pt x="143751" y="260666"/>
                  <a:pt x="159010" y="260666"/>
                  <a:pt x="174289" y="260666"/>
                </a:cubicBezTo>
                <a:cubicBezTo>
                  <a:pt x="176224" y="260587"/>
                  <a:pt x="178058" y="261538"/>
                  <a:pt x="179110" y="263171"/>
                </a:cubicBezTo>
                <a:cubicBezTo>
                  <a:pt x="193928" y="283378"/>
                  <a:pt x="208914" y="303289"/>
                  <a:pt x="223795" y="323369"/>
                </a:cubicBezTo>
                <a:cubicBezTo>
                  <a:pt x="225221" y="325348"/>
                  <a:pt x="225304" y="325327"/>
                  <a:pt x="226772" y="323369"/>
                </a:cubicBezTo>
                <a:cubicBezTo>
                  <a:pt x="241584" y="303557"/>
                  <a:pt x="256310" y="283742"/>
                  <a:pt x="270954" y="263929"/>
                </a:cubicBezTo>
                <a:cubicBezTo>
                  <a:pt x="272283" y="261856"/>
                  <a:pt x="274624" y="260664"/>
                  <a:pt x="277074" y="260814"/>
                </a:cubicBezTo>
                <a:cubicBezTo>
                  <a:pt x="292018" y="260814"/>
                  <a:pt x="306983" y="260814"/>
                  <a:pt x="321928" y="260814"/>
                </a:cubicBezTo>
                <a:cubicBezTo>
                  <a:pt x="322934" y="260814"/>
                  <a:pt x="324568" y="260498"/>
                  <a:pt x="324799" y="261614"/>
                </a:cubicBezTo>
                <a:cubicBezTo>
                  <a:pt x="325030" y="262729"/>
                  <a:pt x="323730" y="263234"/>
                  <a:pt x="322934" y="263824"/>
                </a:cubicBezTo>
                <a:lnTo>
                  <a:pt x="269298" y="304447"/>
                </a:lnTo>
                <a:cubicBezTo>
                  <a:pt x="261082" y="310677"/>
                  <a:pt x="252803" y="316844"/>
                  <a:pt x="244650" y="323159"/>
                </a:cubicBezTo>
                <a:cubicBezTo>
                  <a:pt x="244342" y="323331"/>
                  <a:pt x="244088" y="323586"/>
                  <a:pt x="243916" y="323895"/>
                </a:cubicBezTo>
                <a:cubicBezTo>
                  <a:pt x="268192" y="320507"/>
                  <a:pt x="291142" y="310734"/>
                  <a:pt x="310442" y="295565"/>
                </a:cubicBezTo>
                <a:cubicBezTo>
                  <a:pt x="315749" y="291353"/>
                  <a:pt x="320762" y="286781"/>
                  <a:pt x="325449" y="281883"/>
                </a:cubicBezTo>
                <a:cubicBezTo>
                  <a:pt x="326298" y="281079"/>
                  <a:pt x="327455" y="280694"/>
                  <a:pt x="328614" y="280831"/>
                </a:cubicBezTo>
                <a:cubicBezTo>
                  <a:pt x="337710" y="280831"/>
                  <a:pt x="346785" y="280704"/>
                  <a:pt x="355861" y="280831"/>
                </a:cubicBezTo>
                <a:cubicBezTo>
                  <a:pt x="357919" y="281003"/>
                  <a:pt x="359891" y="279961"/>
                  <a:pt x="360912" y="278158"/>
                </a:cubicBezTo>
                <a:cubicBezTo>
                  <a:pt x="371568" y="262456"/>
                  <a:pt x="379537" y="245076"/>
                  <a:pt x="384491" y="226737"/>
                </a:cubicBezTo>
                <a:cubicBezTo>
                  <a:pt x="387315" y="216183"/>
                  <a:pt x="389153" y="205387"/>
                  <a:pt x="389983" y="194491"/>
                </a:cubicBezTo>
                <a:cubicBezTo>
                  <a:pt x="390318" y="190281"/>
                  <a:pt x="390507" y="186071"/>
                  <a:pt x="390507" y="181862"/>
                </a:cubicBezTo>
                <a:cubicBezTo>
                  <a:pt x="390501" y="172251"/>
                  <a:pt x="389715" y="162655"/>
                  <a:pt x="388159" y="153173"/>
                </a:cubicBezTo>
                <a:cubicBezTo>
                  <a:pt x="385212" y="135768"/>
                  <a:pt x="379650" y="118913"/>
                  <a:pt x="371664" y="103183"/>
                </a:cubicBezTo>
                <a:cubicBezTo>
                  <a:pt x="365936" y="91914"/>
                  <a:pt x="358969" y="81324"/>
                  <a:pt x="350893" y="71611"/>
                </a:cubicBezTo>
                <a:cubicBezTo>
                  <a:pt x="343746" y="63084"/>
                  <a:pt x="335794" y="55274"/>
                  <a:pt x="327146" y="48289"/>
                </a:cubicBezTo>
                <a:cubicBezTo>
                  <a:pt x="326002" y="47268"/>
                  <a:pt x="324397" y="46953"/>
                  <a:pt x="322955" y="47469"/>
                </a:cubicBezTo>
                <a:close/>
                <a:moveTo>
                  <a:pt x="279044" y="15391"/>
                </a:moveTo>
                <a:cubicBezTo>
                  <a:pt x="280107" y="14960"/>
                  <a:pt x="281293" y="14960"/>
                  <a:pt x="282356" y="15391"/>
                </a:cubicBezTo>
                <a:cubicBezTo>
                  <a:pt x="284473" y="16296"/>
                  <a:pt x="286694" y="17075"/>
                  <a:pt x="288790" y="17896"/>
                </a:cubicBezTo>
                <a:cubicBezTo>
                  <a:pt x="288958" y="17959"/>
                  <a:pt x="289126" y="18085"/>
                  <a:pt x="289650" y="18380"/>
                </a:cubicBezTo>
                <a:cubicBezTo>
                  <a:pt x="281266" y="21200"/>
                  <a:pt x="273217" y="23852"/>
                  <a:pt x="265211" y="26947"/>
                </a:cubicBezTo>
                <a:cubicBezTo>
                  <a:pt x="257204" y="30041"/>
                  <a:pt x="249282" y="33282"/>
                  <a:pt x="241422" y="36755"/>
                </a:cubicBezTo>
                <a:cubicBezTo>
                  <a:pt x="233562" y="40228"/>
                  <a:pt x="225807" y="43911"/>
                  <a:pt x="218115" y="47742"/>
                </a:cubicBezTo>
                <a:cubicBezTo>
                  <a:pt x="210429" y="51601"/>
                  <a:pt x="202835" y="55635"/>
                  <a:pt x="195332" y="59845"/>
                </a:cubicBezTo>
                <a:cubicBezTo>
                  <a:pt x="187814" y="64069"/>
                  <a:pt x="180403" y="68454"/>
                  <a:pt x="173094" y="73000"/>
                </a:cubicBezTo>
                <a:cubicBezTo>
                  <a:pt x="165785" y="77547"/>
                  <a:pt x="158569" y="82254"/>
                  <a:pt x="151443" y="87124"/>
                </a:cubicBezTo>
                <a:cubicBezTo>
                  <a:pt x="144373" y="92007"/>
                  <a:pt x="137386" y="97044"/>
                  <a:pt x="130483" y="102236"/>
                </a:cubicBezTo>
                <a:cubicBezTo>
                  <a:pt x="123581" y="107428"/>
                  <a:pt x="116804" y="112781"/>
                  <a:pt x="110153" y="118296"/>
                </a:cubicBezTo>
                <a:cubicBezTo>
                  <a:pt x="103516" y="123796"/>
                  <a:pt x="96990" y="129466"/>
                  <a:pt x="90577" y="135303"/>
                </a:cubicBezTo>
                <a:cubicBezTo>
                  <a:pt x="84163" y="141140"/>
                  <a:pt x="77910" y="147132"/>
                  <a:pt x="71818" y="153278"/>
                </a:cubicBezTo>
                <a:cubicBezTo>
                  <a:pt x="65740" y="159424"/>
                  <a:pt x="59850" y="165739"/>
                  <a:pt x="53814" y="172474"/>
                </a:cubicBezTo>
                <a:cubicBezTo>
                  <a:pt x="53793" y="170496"/>
                  <a:pt x="53940" y="169043"/>
                  <a:pt x="53940" y="167612"/>
                </a:cubicBezTo>
                <a:cubicBezTo>
                  <a:pt x="53730" y="163739"/>
                  <a:pt x="55616" y="161129"/>
                  <a:pt x="58131" y="158456"/>
                </a:cubicBezTo>
                <a:cubicBezTo>
                  <a:pt x="80821" y="134501"/>
                  <a:pt x="105627" y="112661"/>
                  <a:pt x="132244" y="93206"/>
                </a:cubicBezTo>
                <a:cubicBezTo>
                  <a:pt x="156774" y="75183"/>
                  <a:pt x="182675" y="59123"/>
                  <a:pt x="209710" y="45174"/>
                </a:cubicBezTo>
                <a:cubicBezTo>
                  <a:pt x="232078" y="33585"/>
                  <a:pt x="255249" y="23631"/>
                  <a:pt x="279044" y="15391"/>
                </a:cubicBezTo>
                <a:close/>
                <a:moveTo>
                  <a:pt x="261648" y="9456"/>
                </a:moveTo>
                <a:cubicBezTo>
                  <a:pt x="264037" y="10193"/>
                  <a:pt x="266469" y="10698"/>
                  <a:pt x="268900" y="11287"/>
                </a:cubicBezTo>
                <a:cubicBezTo>
                  <a:pt x="269067" y="11351"/>
                  <a:pt x="269227" y="11429"/>
                  <a:pt x="269382" y="11519"/>
                </a:cubicBezTo>
                <a:cubicBezTo>
                  <a:pt x="269005" y="12087"/>
                  <a:pt x="268376" y="12108"/>
                  <a:pt x="267852" y="12298"/>
                </a:cubicBezTo>
                <a:cubicBezTo>
                  <a:pt x="242275" y="21696"/>
                  <a:pt x="217451" y="33038"/>
                  <a:pt x="193593" y="46227"/>
                </a:cubicBezTo>
                <a:cubicBezTo>
                  <a:pt x="177984" y="54843"/>
                  <a:pt x="162747" y="64161"/>
                  <a:pt x="147880" y="74180"/>
                </a:cubicBezTo>
                <a:cubicBezTo>
                  <a:pt x="131120" y="85503"/>
                  <a:pt x="114947" y="97678"/>
                  <a:pt x="99422" y="110656"/>
                </a:cubicBezTo>
                <a:cubicBezTo>
                  <a:pt x="90437" y="118219"/>
                  <a:pt x="81690" y="126057"/>
                  <a:pt x="73180" y="134167"/>
                </a:cubicBezTo>
                <a:cubicBezTo>
                  <a:pt x="67605" y="139471"/>
                  <a:pt x="62261" y="145007"/>
                  <a:pt x="56853" y="150479"/>
                </a:cubicBezTo>
                <a:cubicBezTo>
                  <a:pt x="56769" y="150732"/>
                  <a:pt x="56602" y="150985"/>
                  <a:pt x="56371" y="150985"/>
                </a:cubicBezTo>
                <a:cubicBezTo>
                  <a:pt x="56015" y="151027"/>
                  <a:pt x="56036" y="150690"/>
                  <a:pt x="56057" y="150458"/>
                </a:cubicBezTo>
                <a:cubicBezTo>
                  <a:pt x="56043" y="150016"/>
                  <a:pt x="56167" y="149583"/>
                  <a:pt x="56413" y="149217"/>
                </a:cubicBezTo>
                <a:cubicBezTo>
                  <a:pt x="56806" y="146377"/>
                  <a:pt x="57380" y="143563"/>
                  <a:pt x="58132" y="140797"/>
                </a:cubicBezTo>
                <a:cubicBezTo>
                  <a:pt x="58380" y="140120"/>
                  <a:pt x="58808" y="139524"/>
                  <a:pt x="59368" y="139071"/>
                </a:cubicBezTo>
                <a:cubicBezTo>
                  <a:pt x="66760" y="131690"/>
                  <a:pt x="74354" y="124491"/>
                  <a:pt x="82151" y="117476"/>
                </a:cubicBezTo>
                <a:cubicBezTo>
                  <a:pt x="101750" y="100000"/>
                  <a:pt x="122497" y="83868"/>
                  <a:pt x="144254" y="69191"/>
                </a:cubicBezTo>
                <a:cubicBezTo>
                  <a:pt x="163134" y="56408"/>
                  <a:pt x="182729" y="44722"/>
                  <a:pt x="202940" y="34188"/>
                </a:cubicBezTo>
                <a:cubicBezTo>
                  <a:pt x="220404" y="25119"/>
                  <a:pt x="238335" y="16989"/>
                  <a:pt x="256660" y="9835"/>
                </a:cubicBezTo>
                <a:cubicBezTo>
                  <a:pt x="258227" y="9124"/>
                  <a:pt x="259992" y="8990"/>
                  <a:pt x="261648" y="9456"/>
                </a:cubicBezTo>
                <a:close/>
                <a:moveTo>
                  <a:pt x="245404" y="6677"/>
                </a:moveTo>
                <a:cubicBezTo>
                  <a:pt x="245634" y="6614"/>
                  <a:pt x="246158" y="6256"/>
                  <a:pt x="246033" y="6825"/>
                </a:cubicBezTo>
                <a:cubicBezTo>
                  <a:pt x="245907" y="7393"/>
                  <a:pt x="245488" y="7393"/>
                  <a:pt x="245027" y="7393"/>
                </a:cubicBezTo>
                <a:cubicBezTo>
                  <a:pt x="236643" y="10887"/>
                  <a:pt x="228301" y="14528"/>
                  <a:pt x="220064" y="18401"/>
                </a:cubicBezTo>
                <a:cubicBezTo>
                  <a:pt x="203994" y="25993"/>
                  <a:pt x="188275" y="34293"/>
                  <a:pt x="172905" y="43301"/>
                </a:cubicBezTo>
                <a:cubicBezTo>
                  <a:pt x="147433" y="58287"/>
                  <a:pt x="123089" y="75129"/>
                  <a:pt x="100071" y="93691"/>
                </a:cubicBezTo>
                <a:cubicBezTo>
                  <a:pt x="88166" y="103268"/>
                  <a:pt x="76638" y="113308"/>
                  <a:pt x="65572" y="123916"/>
                </a:cubicBezTo>
                <a:lnTo>
                  <a:pt x="62407" y="126842"/>
                </a:lnTo>
                <a:cubicBezTo>
                  <a:pt x="62176" y="122148"/>
                  <a:pt x="74501" y="95754"/>
                  <a:pt x="82507" y="83546"/>
                </a:cubicBezTo>
                <a:cubicBezTo>
                  <a:pt x="91237" y="70196"/>
                  <a:pt x="101729" y="58095"/>
                  <a:pt x="113695" y="47574"/>
                </a:cubicBezTo>
                <a:cubicBezTo>
                  <a:pt x="125704" y="37085"/>
                  <a:pt x="139107" y="28323"/>
                  <a:pt x="153518" y="21538"/>
                </a:cubicBezTo>
                <a:cubicBezTo>
                  <a:pt x="167768" y="14781"/>
                  <a:pt x="182897" y="10076"/>
                  <a:pt x="198455" y="7561"/>
                </a:cubicBezTo>
                <a:cubicBezTo>
                  <a:pt x="213981" y="5016"/>
                  <a:pt x="229793" y="4718"/>
                  <a:pt x="245404" y="6677"/>
                </a:cubicBezTo>
                <a:close/>
                <a:moveTo>
                  <a:pt x="416266" y="131"/>
                </a:moveTo>
                <a:cubicBezTo>
                  <a:pt x="431122" y="1575"/>
                  <a:pt x="442595" y="13881"/>
                  <a:pt x="443052" y="28862"/>
                </a:cubicBezTo>
                <a:cubicBezTo>
                  <a:pt x="442977" y="30144"/>
                  <a:pt x="443767" y="31318"/>
                  <a:pt x="444980" y="31724"/>
                </a:cubicBezTo>
                <a:cubicBezTo>
                  <a:pt x="453519" y="35548"/>
                  <a:pt x="461323" y="40849"/>
                  <a:pt x="468036" y="47384"/>
                </a:cubicBezTo>
                <a:cubicBezTo>
                  <a:pt x="477738" y="56923"/>
                  <a:pt x="484430" y="69119"/>
                  <a:pt x="487277" y="82451"/>
                </a:cubicBezTo>
                <a:cubicBezTo>
                  <a:pt x="489207" y="91549"/>
                  <a:pt x="489767" y="100886"/>
                  <a:pt x="488932" y="110150"/>
                </a:cubicBezTo>
                <a:cubicBezTo>
                  <a:pt x="487807" y="123049"/>
                  <a:pt x="484952" y="135737"/>
                  <a:pt x="480444" y="147869"/>
                </a:cubicBezTo>
                <a:cubicBezTo>
                  <a:pt x="475168" y="162253"/>
                  <a:pt x="468476" y="176074"/>
                  <a:pt x="460470" y="189123"/>
                </a:cubicBezTo>
                <a:cubicBezTo>
                  <a:pt x="453762" y="200176"/>
                  <a:pt x="446414" y="210824"/>
                  <a:pt x="438462" y="221012"/>
                </a:cubicBezTo>
                <a:cubicBezTo>
                  <a:pt x="438190" y="221369"/>
                  <a:pt x="437854" y="221685"/>
                  <a:pt x="437561" y="222022"/>
                </a:cubicBezTo>
                <a:cubicBezTo>
                  <a:pt x="436599" y="223510"/>
                  <a:pt x="435519" y="224918"/>
                  <a:pt x="434333" y="226232"/>
                </a:cubicBezTo>
                <a:cubicBezTo>
                  <a:pt x="434023" y="226802"/>
                  <a:pt x="433635" y="227326"/>
                  <a:pt x="433180" y="227789"/>
                </a:cubicBezTo>
                <a:cubicBezTo>
                  <a:pt x="432837" y="228469"/>
                  <a:pt x="432323" y="229050"/>
                  <a:pt x="431692" y="229473"/>
                </a:cubicBezTo>
                <a:cubicBezTo>
                  <a:pt x="431650" y="230083"/>
                  <a:pt x="431315" y="230483"/>
                  <a:pt x="430539" y="230799"/>
                </a:cubicBezTo>
                <a:cubicBezTo>
                  <a:pt x="430770" y="230115"/>
                  <a:pt x="431158" y="229494"/>
                  <a:pt x="431671" y="228989"/>
                </a:cubicBezTo>
                <a:lnTo>
                  <a:pt x="432803" y="227389"/>
                </a:lnTo>
                <a:cubicBezTo>
                  <a:pt x="433067" y="226783"/>
                  <a:pt x="433453" y="226240"/>
                  <a:pt x="433935" y="225789"/>
                </a:cubicBezTo>
                <a:cubicBezTo>
                  <a:pt x="434851" y="224165"/>
                  <a:pt x="435897" y="222615"/>
                  <a:pt x="437058" y="221159"/>
                </a:cubicBezTo>
                <a:cubicBezTo>
                  <a:pt x="439929" y="216423"/>
                  <a:pt x="443136" y="211940"/>
                  <a:pt x="445945" y="207183"/>
                </a:cubicBezTo>
                <a:cubicBezTo>
                  <a:pt x="453589" y="194691"/>
                  <a:pt x="460524" y="181775"/>
                  <a:pt x="466715" y="168496"/>
                </a:cubicBezTo>
                <a:cubicBezTo>
                  <a:pt x="471721" y="157743"/>
                  <a:pt x="475462" y="146442"/>
                  <a:pt x="477866" y="134819"/>
                </a:cubicBezTo>
                <a:cubicBezTo>
                  <a:pt x="479557" y="126606"/>
                  <a:pt x="480261" y="118216"/>
                  <a:pt x="479962" y="109835"/>
                </a:cubicBezTo>
                <a:cubicBezTo>
                  <a:pt x="479685" y="98430"/>
                  <a:pt x="477082" y="87205"/>
                  <a:pt x="472312" y="76852"/>
                </a:cubicBezTo>
                <a:cubicBezTo>
                  <a:pt x="467095" y="66064"/>
                  <a:pt x="458969" y="56963"/>
                  <a:pt x="448858" y="50584"/>
                </a:cubicBezTo>
                <a:cubicBezTo>
                  <a:pt x="446272" y="48900"/>
                  <a:pt x="443593" y="47368"/>
                  <a:pt x="440831" y="45995"/>
                </a:cubicBezTo>
                <a:cubicBezTo>
                  <a:pt x="439384" y="45280"/>
                  <a:pt x="439384" y="45301"/>
                  <a:pt x="438462" y="46732"/>
                </a:cubicBezTo>
                <a:cubicBezTo>
                  <a:pt x="434377" y="53474"/>
                  <a:pt x="427664" y="58185"/>
                  <a:pt x="419955" y="59719"/>
                </a:cubicBezTo>
                <a:cubicBezTo>
                  <a:pt x="404254" y="63069"/>
                  <a:pt x="388759" y="53219"/>
                  <a:pt x="385057" y="37534"/>
                </a:cubicBezTo>
                <a:cubicBezTo>
                  <a:pt x="384659" y="36039"/>
                  <a:pt x="384659" y="36039"/>
                  <a:pt x="383087" y="36039"/>
                </a:cubicBezTo>
                <a:cubicBezTo>
                  <a:pt x="374729" y="36508"/>
                  <a:pt x="366408" y="37485"/>
                  <a:pt x="358166" y="38965"/>
                </a:cubicBezTo>
                <a:cubicBezTo>
                  <a:pt x="349971" y="40270"/>
                  <a:pt x="341839" y="41912"/>
                  <a:pt x="333707" y="43575"/>
                </a:cubicBezTo>
                <a:cubicBezTo>
                  <a:pt x="333378" y="43576"/>
                  <a:pt x="333074" y="43752"/>
                  <a:pt x="332910" y="44038"/>
                </a:cubicBezTo>
                <a:cubicBezTo>
                  <a:pt x="333015" y="44627"/>
                  <a:pt x="333665" y="44901"/>
                  <a:pt x="334105" y="45280"/>
                </a:cubicBezTo>
                <a:cubicBezTo>
                  <a:pt x="353098" y="61237"/>
                  <a:pt x="368476" y="81087"/>
                  <a:pt x="379210" y="103499"/>
                </a:cubicBezTo>
                <a:cubicBezTo>
                  <a:pt x="386818" y="119273"/>
                  <a:pt x="392085" y="136078"/>
                  <a:pt x="394845" y="153383"/>
                </a:cubicBezTo>
                <a:cubicBezTo>
                  <a:pt x="396864" y="165903"/>
                  <a:pt x="397509" y="178608"/>
                  <a:pt x="396774" y="191270"/>
                </a:cubicBezTo>
                <a:cubicBezTo>
                  <a:pt x="395223" y="221224"/>
                  <a:pt x="386128" y="250294"/>
                  <a:pt x="370344" y="275758"/>
                </a:cubicBezTo>
                <a:cubicBezTo>
                  <a:pt x="360587" y="291612"/>
                  <a:pt x="348334" y="305773"/>
                  <a:pt x="334063" y="317686"/>
                </a:cubicBezTo>
                <a:cubicBezTo>
                  <a:pt x="329242" y="321706"/>
                  <a:pt x="324233" y="325432"/>
                  <a:pt x="319098" y="328968"/>
                </a:cubicBezTo>
                <a:cubicBezTo>
                  <a:pt x="317337" y="330147"/>
                  <a:pt x="315325" y="330884"/>
                  <a:pt x="313670" y="332252"/>
                </a:cubicBezTo>
                <a:cubicBezTo>
                  <a:pt x="313552" y="332694"/>
                  <a:pt x="313265" y="333073"/>
                  <a:pt x="312873" y="333304"/>
                </a:cubicBezTo>
                <a:lnTo>
                  <a:pt x="307549" y="336630"/>
                </a:lnTo>
                <a:lnTo>
                  <a:pt x="304846" y="338166"/>
                </a:lnTo>
                <a:lnTo>
                  <a:pt x="301408" y="340145"/>
                </a:lnTo>
                <a:cubicBezTo>
                  <a:pt x="300323" y="340905"/>
                  <a:pt x="299172" y="341568"/>
                  <a:pt x="297971" y="342123"/>
                </a:cubicBezTo>
                <a:cubicBezTo>
                  <a:pt x="297321" y="342687"/>
                  <a:pt x="296567" y="343117"/>
                  <a:pt x="295749" y="343386"/>
                </a:cubicBezTo>
                <a:cubicBezTo>
                  <a:pt x="295676" y="343576"/>
                  <a:pt x="295489" y="343696"/>
                  <a:pt x="295288" y="343681"/>
                </a:cubicBezTo>
                <a:cubicBezTo>
                  <a:pt x="295141" y="343946"/>
                  <a:pt x="294856" y="344102"/>
                  <a:pt x="294554" y="344081"/>
                </a:cubicBezTo>
                <a:cubicBezTo>
                  <a:pt x="294399" y="344352"/>
                  <a:pt x="294112" y="344521"/>
                  <a:pt x="293800" y="344523"/>
                </a:cubicBezTo>
                <a:cubicBezTo>
                  <a:pt x="293655" y="344792"/>
                  <a:pt x="293370" y="344956"/>
                  <a:pt x="293066" y="344944"/>
                </a:cubicBezTo>
                <a:cubicBezTo>
                  <a:pt x="292995" y="345125"/>
                  <a:pt x="292819" y="345243"/>
                  <a:pt x="292626" y="345238"/>
                </a:cubicBezTo>
                <a:cubicBezTo>
                  <a:pt x="287994" y="348122"/>
                  <a:pt x="283174" y="350711"/>
                  <a:pt x="278395" y="353300"/>
                </a:cubicBezTo>
                <a:cubicBezTo>
                  <a:pt x="256599" y="365194"/>
                  <a:pt x="233948" y="375438"/>
                  <a:pt x="210633" y="383946"/>
                </a:cubicBezTo>
                <a:cubicBezTo>
                  <a:pt x="192968" y="390402"/>
                  <a:pt x="174859" y="395565"/>
                  <a:pt x="156453" y="399396"/>
                </a:cubicBezTo>
                <a:cubicBezTo>
                  <a:pt x="147817" y="401220"/>
                  <a:pt x="139119" y="402622"/>
                  <a:pt x="130358" y="403605"/>
                </a:cubicBezTo>
                <a:cubicBezTo>
                  <a:pt x="118577" y="404992"/>
                  <a:pt x="106705" y="405449"/>
                  <a:pt x="94853" y="404973"/>
                </a:cubicBezTo>
                <a:cubicBezTo>
                  <a:pt x="80530" y="404529"/>
                  <a:pt x="66356" y="401917"/>
                  <a:pt x="52808" y="397228"/>
                </a:cubicBezTo>
                <a:cubicBezTo>
                  <a:pt x="41327" y="393306"/>
                  <a:pt x="30799" y="386994"/>
                  <a:pt x="21914" y="378705"/>
                </a:cubicBezTo>
                <a:cubicBezTo>
                  <a:pt x="11426" y="368621"/>
                  <a:pt x="4352" y="355489"/>
                  <a:pt x="1688" y="341155"/>
                </a:cubicBezTo>
                <a:cubicBezTo>
                  <a:pt x="-172" y="331366"/>
                  <a:pt x="-498" y="321347"/>
                  <a:pt x="724" y="311456"/>
                </a:cubicBezTo>
                <a:cubicBezTo>
                  <a:pt x="2699" y="295445"/>
                  <a:pt x="7095" y="279829"/>
                  <a:pt x="13761" y="265150"/>
                </a:cubicBezTo>
                <a:cubicBezTo>
                  <a:pt x="21442" y="247897"/>
                  <a:pt x="30904" y="231502"/>
                  <a:pt x="41993" y="216234"/>
                </a:cubicBezTo>
                <a:cubicBezTo>
                  <a:pt x="55802" y="197029"/>
                  <a:pt x="71229" y="179050"/>
                  <a:pt x="88104" y="162497"/>
                </a:cubicBezTo>
                <a:cubicBezTo>
                  <a:pt x="113892" y="137157"/>
                  <a:pt x="142171" y="114505"/>
                  <a:pt x="172508" y="94890"/>
                </a:cubicBezTo>
                <a:cubicBezTo>
                  <a:pt x="195316" y="79990"/>
                  <a:pt x="219207" y="66833"/>
                  <a:pt x="243979" y="55530"/>
                </a:cubicBezTo>
                <a:cubicBezTo>
                  <a:pt x="267374" y="44765"/>
                  <a:pt x="291670" y="36095"/>
                  <a:pt x="316583" y="29620"/>
                </a:cubicBezTo>
                <a:cubicBezTo>
                  <a:pt x="330194" y="26085"/>
                  <a:pt x="344033" y="23497"/>
                  <a:pt x="357999" y="21874"/>
                </a:cubicBezTo>
                <a:cubicBezTo>
                  <a:pt x="366053" y="20902"/>
                  <a:pt x="374156" y="20382"/>
                  <a:pt x="382270" y="20316"/>
                </a:cubicBezTo>
                <a:cubicBezTo>
                  <a:pt x="382521" y="20316"/>
                  <a:pt x="382773" y="20316"/>
                  <a:pt x="383024" y="20316"/>
                </a:cubicBezTo>
                <a:cubicBezTo>
                  <a:pt x="385015" y="20443"/>
                  <a:pt x="386043" y="19622"/>
                  <a:pt x="386923" y="17622"/>
                </a:cubicBezTo>
                <a:cubicBezTo>
                  <a:pt x="391878" y="6006"/>
                  <a:pt x="403739" y="-1064"/>
                  <a:pt x="416266" y="131"/>
                </a:cubicBezTo>
                <a:close/>
              </a:path>
            </a:pathLst>
          </a:custGeom>
          <a:solidFill>
            <a:schemeClr val="bg1"/>
          </a:solidFill>
          <a:ln w="20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>
          <a:xfrm>
            <a:off x="6060300" y="6481647"/>
            <a:ext cx="2090098" cy="239828"/>
          </a:xfrm>
        </p:spPr>
        <p:txBody>
          <a:bodyPr/>
          <a:lstStyle>
            <a:lvl1pPr marL="0" algn="ctr" defTabSz="914400" rtl="0" eaLnBrk="1" latinLnBrk="0" hangingPunct="1">
              <a:defRPr lang="en-US" sz="1100" kern="120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46CDDB1B-AAE9-1649-A755-11FADEB7E97E}" type="datetime4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8"/>
          </p:nvPr>
        </p:nvSpPr>
        <p:spPr>
          <a:xfrm>
            <a:off x="838200" y="6481647"/>
            <a:ext cx="4475922" cy="239828"/>
          </a:xfrm>
        </p:spPr>
        <p:txBody>
          <a:bodyPr/>
          <a:lstStyle>
            <a:lvl1pPr marL="0" algn="ctr" defTabSz="914400" rtl="0" eaLnBrk="1" latinLnBrk="0" hangingPunct="1">
              <a:defRPr lang="vi-VN" sz="1100" kern="120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vi-VN"/>
              <a:t>Thực hiện bởi Trường Đại học Công nghệ Thông tin, ĐHQG-HCM</a:t>
            </a:r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5208" y="6583150"/>
            <a:ext cx="233916" cy="233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862" y="6542216"/>
            <a:ext cx="292608" cy="315784"/>
          </a:xfrm>
        </p:spPr>
        <p:txBody>
          <a:bodyPr/>
          <a:lstStyle>
            <a:lvl1pPr marL="0" algn="ctr" defTabSz="914400" rtl="0" eaLnBrk="1" latinLnBrk="0" hangingPunct="1">
              <a:defRPr lang="en-US" sz="7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D8B0B3AC-44A8-D142-AAF6-9A453466E1A4}" type="slidenum">
              <a:rPr lang="en-US" smtClean="0"/>
            </a:fld>
            <a:endParaRPr lang="en-US"/>
          </a:p>
        </p:txBody>
      </p:sp>
      <p:sp>
        <p:nvSpPr>
          <p:cNvPr id="8" name="Text Placeholder 21"/>
          <p:cNvSpPr>
            <a:spLocks noGrp="1"/>
          </p:cNvSpPr>
          <p:nvPr>
            <p:ph type="body" sz="quarter" idx="19" hasCustomPrompt="1"/>
          </p:nvPr>
        </p:nvSpPr>
        <p:spPr>
          <a:xfrm>
            <a:off x="1704109" y="3019167"/>
            <a:ext cx="4583866" cy="1439258"/>
          </a:xfrm>
          <a:prstGeom prst="roundRect">
            <a:avLst>
              <a:gd name="adj" fmla="val 2631"/>
            </a:avLst>
          </a:prstGeom>
          <a:solidFill>
            <a:schemeClr val="bg1">
              <a:lumMod val="95000"/>
            </a:schemeClr>
          </a:solidFill>
          <a:ln w="19050" cap="rnd">
            <a:gradFill flip="none" rotWithShape="1">
              <a:gsLst>
                <a:gs pos="0">
                  <a:srgbClr val="00C6FF"/>
                </a:gs>
                <a:gs pos="99000">
                  <a:srgbClr val="00F7FF"/>
                </a:gs>
              </a:gsLst>
              <a:lin ang="2700000" scaled="1"/>
              <a:tileRect/>
            </a:gradFill>
          </a:ln>
        </p:spPr>
        <p:txBody>
          <a:bodyPr anchor="ctr">
            <a:normAutofit/>
          </a:bodyPr>
          <a:lstStyle>
            <a:lvl1pPr marL="1333500" indent="0">
              <a:buNone/>
              <a:defRPr sz="2000" b="1" i="0">
                <a:gradFill flip="none" rotWithShape="1">
                  <a:gsLst>
                    <a:gs pos="100000">
                      <a:srgbClr val="0072FF"/>
                    </a:gs>
                    <a:gs pos="0">
                      <a:srgbClr val="00F7FF"/>
                    </a:gs>
                  </a:gsLst>
                  <a:lin ang="2700000" scaled="1"/>
                  <a:tileRect/>
                </a:gra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Họ và tên</a:t>
            </a:r>
            <a:br>
              <a:rPr lang="en-US" dirty="0"/>
            </a:br>
            <a:r>
              <a:rPr lang="en-US" dirty="0"/>
              <a:t>Email</a:t>
            </a:r>
            <a:br>
              <a:rPr lang="en-US" dirty="0"/>
            </a:br>
            <a:r>
              <a:rPr lang="en-US" dirty="0"/>
              <a:t>Khoa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-1" y="4458425"/>
            <a:ext cx="8647103" cy="664514"/>
            <a:chOff x="-349411" y="1322122"/>
            <a:chExt cx="8647103" cy="664514"/>
          </a:xfrm>
        </p:grpSpPr>
        <p:cxnSp>
          <p:nvCxnSpPr>
            <p:cNvPr id="36" name="Straight Connector 35"/>
            <p:cNvCxnSpPr/>
            <p:nvPr userDrawn="1"/>
          </p:nvCxnSpPr>
          <p:spPr>
            <a:xfrm>
              <a:off x="-349411" y="1986636"/>
              <a:ext cx="6360520" cy="0"/>
            </a:xfrm>
            <a:prstGeom prst="line">
              <a:avLst/>
            </a:prstGeom>
            <a:ln w="38100" cap="rnd">
              <a:gradFill flip="none" rotWithShape="1">
                <a:gsLst>
                  <a:gs pos="0">
                    <a:srgbClr val="00F7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 flipV="1">
              <a:off x="6011109" y="1480500"/>
              <a:ext cx="591405" cy="506136"/>
            </a:xfrm>
            <a:prstGeom prst="line">
              <a:avLst/>
            </a:prstGeom>
            <a:ln w="38100" cap="rnd">
              <a:gradFill flip="none" rotWithShape="1">
                <a:gsLst>
                  <a:gs pos="0">
                    <a:srgbClr val="00F7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6602514" y="1480500"/>
              <a:ext cx="1378423" cy="0"/>
            </a:xfrm>
            <a:prstGeom prst="line">
              <a:avLst/>
            </a:prstGeom>
            <a:ln w="38100" cap="rnd">
              <a:gradFill flip="none" rotWithShape="1">
                <a:gsLst>
                  <a:gs pos="0">
                    <a:srgbClr val="00F7FF"/>
                  </a:gs>
                  <a:gs pos="100000">
                    <a:srgbClr val="00C6FF"/>
                  </a:gs>
                </a:gsLst>
                <a:lin ang="270000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/>
            <p:cNvSpPr/>
            <p:nvPr userDrawn="1"/>
          </p:nvSpPr>
          <p:spPr>
            <a:xfrm>
              <a:off x="7980937" y="1322122"/>
              <a:ext cx="316755" cy="316755"/>
            </a:xfrm>
            <a:prstGeom prst="ellipse">
              <a:avLst/>
            </a:prstGeom>
            <a:gradFill flip="none" rotWithShape="1">
              <a:gsLst>
                <a:gs pos="0">
                  <a:srgbClr val="00F7FF"/>
                </a:gs>
                <a:gs pos="100000">
                  <a:srgbClr val="00C6FF"/>
                </a:gs>
              </a:gsLst>
              <a:lin ang="2700000" scaled="1"/>
              <a:tileRect/>
            </a:gra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Oval 3"/>
          <p:cNvSpPr>
            <a:spLocks noChangeAspect="1"/>
          </p:cNvSpPr>
          <p:nvPr/>
        </p:nvSpPr>
        <p:spPr>
          <a:xfrm>
            <a:off x="796022" y="2736380"/>
            <a:ext cx="2019600" cy="2019600"/>
          </a:xfrm>
          <a:prstGeom prst="ellipse">
            <a:avLst/>
          </a:prstGeom>
          <a:gradFill>
            <a:gsLst>
              <a:gs pos="0">
                <a:srgbClr val="00C6FF"/>
              </a:gs>
              <a:gs pos="100000">
                <a:srgbClr val="0072FF"/>
              </a:gs>
            </a:gsLst>
            <a:lin ang="5400000" scaled="1"/>
          </a:gradFill>
          <a:ln>
            <a:gradFill>
              <a:gsLst>
                <a:gs pos="0">
                  <a:srgbClr val="00C6FF"/>
                </a:gs>
                <a:gs pos="100000">
                  <a:srgbClr val="0072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90326" y="2728996"/>
            <a:ext cx="2020888" cy="20196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F7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Profile picture</a:t>
            </a:r>
            <a:endParaRPr lang="en-US" dirty="0"/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21" hasCustomPrompt="1"/>
          </p:nvPr>
        </p:nvSpPr>
        <p:spPr>
          <a:xfrm>
            <a:off x="2711214" y="2263753"/>
            <a:ext cx="3576761" cy="622002"/>
          </a:xfrm>
          <a:effectLst>
            <a:innerShdw blurRad="114300">
              <a:srgbClr val="00F7FF"/>
            </a:innerShdw>
          </a:effectLst>
        </p:spPr>
        <p:txBody>
          <a:bodyPr anchor="ctr">
            <a:noAutofit/>
          </a:bodyPr>
          <a:lstStyle>
            <a:lvl1pPr marL="0" indent="0" algn="r">
              <a:buNone/>
              <a:defRPr lang="en-US" sz="3600" b="1" kern="1200" spc="100" dirty="0">
                <a:solidFill>
                  <a:srgbClr val="00F7FF"/>
                </a:solidFill>
                <a:effectLst>
                  <a:innerShdw blurRad="114300">
                    <a:srgbClr val="0072FF"/>
                  </a:inn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GIẢNG VIÊN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ục lụ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Isosceles Triangle 12"/>
          <p:cNvSpPr/>
          <p:nvPr/>
        </p:nvSpPr>
        <p:spPr>
          <a:xfrm rot="10800000" flipH="1" flipV="1">
            <a:off x="11476383" y="6241089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/>
          <p:cNvGrpSpPr/>
          <p:nvPr/>
        </p:nvGrpSpPr>
        <p:grpSpPr>
          <a:xfrm flipH="1" flipV="1">
            <a:off x="9263702" y="5930537"/>
            <a:ext cx="2869771" cy="886519"/>
            <a:chOff x="44879" y="27296"/>
            <a:chExt cx="2869771" cy="886519"/>
          </a:xfrm>
          <a:solidFill>
            <a:srgbClr val="0072FF"/>
          </a:solidFill>
        </p:grpSpPr>
        <p:cxnSp>
          <p:nvCxnSpPr>
            <p:cNvPr id="82" name="Straight Connector 81"/>
            <p:cNvCxnSpPr/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 flipV="1">
              <a:off x="52214" y="654128"/>
              <a:ext cx="0" cy="259687"/>
            </a:xfrm>
            <a:prstGeom prst="line">
              <a:avLst/>
            </a:prstGeom>
            <a:grpFill/>
            <a:ln w="38100" cap="rnd">
              <a:solidFill>
                <a:srgbClr val="00C6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65443" y="6466114"/>
            <a:ext cx="5261114" cy="255361"/>
          </a:xfrm>
        </p:spPr>
        <p:txBody>
          <a:bodyPr/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vi-VN"/>
              <a:t>Thực hiện bởi Trường Đại học Công nghệ Thông tin, ĐHQG-HCM</a:t>
            </a:r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-2323526" y="1121391"/>
            <a:ext cx="4841288" cy="5054000"/>
            <a:chOff x="-1259888" y="901609"/>
            <a:chExt cx="4841288" cy="5054000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-1225468" y="901609"/>
              <a:ext cx="4806868" cy="664514"/>
              <a:chOff x="0" y="901609"/>
              <a:chExt cx="4806868" cy="664514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0" y="1566123"/>
                <a:ext cx="253393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V="1">
                <a:off x="2520285" y="1059987"/>
                <a:ext cx="591405" cy="506136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3111690" y="1059987"/>
                <a:ext cx="13784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/>
              <p:cNvSpPr/>
              <p:nvPr/>
            </p:nvSpPr>
            <p:spPr>
              <a:xfrm>
                <a:off x="4490113" y="901609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>
                      <a:alpha val="40000"/>
                    </a:srgbClr>
                  </a:gs>
                  <a:gs pos="100000">
                    <a:srgbClr val="00C6FF">
                      <a:alpha val="40000"/>
                    </a:srgbClr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" name="Group 10"/>
            <p:cNvGrpSpPr/>
            <p:nvPr userDrawn="1"/>
          </p:nvGrpSpPr>
          <p:grpSpPr>
            <a:xfrm flipV="1">
              <a:off x="-1225468" y="5291095"/>
              <a:ext cx="4806868" cy="664514"/>
              <a:chOff x="0" y="1232525"/>
              <a:chExt cx="4806868" cy="664514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0" y="1897039"/>
                <a:ext cx="253393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V="1">
                <a:off x="2520285" y="1390903"/>
                <a:ext cx="591405" cy="506136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3111690" y="1390903"/>
                <a:ext cx="13784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/>
              <p:cNvSpPr/>
              <p:nvPr/>
            </p:nvSpPr>
            <p:spPr>
              <a:xfrm>
                <a:off x="4490113" y="1232525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>
                      <a:alpha val="40000"/>
                    </a:srgbClr>
                  </a:gs>
                  <a:gs pos="100000">
                    <a:srgbClr val="00C6FF">
                      <a:alpha val="40000"/>
                    </a:srgbClr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 userDrawn="1"/>
          </p:nvGrpSpPr>
          <p:grpSpPr>
            <a:xfrm>
              <a:off x="-1225469" y="1860637"/>
              <a:ext cx="3835321" cy="547270"/>
              <a:chOff x="-1" y="1860637"/>
              <a:chExt cx="3835321" cy="547270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3518565" y="1860637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>
                      <a:alpha val="40000"/>
                    </a:srgbClr>
                  </a:gs>
                  <a:gs pos="100000">
                    <a:srgbClr val="00C6FF">
                      <a:alpha val="40000"/>
                    </a:srgbClr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>
                <a:off x="-1" y="2407907"/>
                <a:ext cx="1985654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V="1">
                <a:off x="1974958" y="2019015"/>
                <a:ext cx="463440" cy="388892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2438398" y="2019015"/>
                <a:ext cx="1080167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/>
            <p:cNvGrpSpPr/>
            <p:nvPr userDrawn="1"/>
          </p:nvGrpSpPr>
          <p:grpSpPr>
            <a:xfrm flipV="1">
              <a:off x="-1259888" y="4408929"/>
              <a:ext cx="3835321" cy="547270"/>
              <a:chOff x="-1" y="1860637"/>
              <a:chExt cx="3835321" cy="547270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3518565" y="1860637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>
                      <a:alpha val="40000"/>
                    </a:srgbClr>
                  </a:gs>
                  <a:gs pos="100000">
                    <a:srgbClr val="00C6FF">
                      <a:alpha val="40000"/>
                    </a:srgbClr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>
                <a:off x="-1" y="2407907"/>
                <a:ext cx="1985654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flipV="1">
                <a:off x="1974958" y="2019015"/>
                <a:ext cx="463440" cy="388892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2438398" y="2019015"/>
                <a:ext cx="1080167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 userDrawn="1"/>
          </p:nvGrpSpPr>
          <p:grpSpPr>
            <a:xfrm>
              <a:off x="-1252333" y="2715185"/>
              <a:ext cx="2776521" cy="436736"/>
              <a:chOff x="-26865" y="2715185"/>
              <a:chExt cx="2776521" cy="436736"/>
            </a:xfrm>
          </p:grpSpPr>
          <p:cxnSp>
            <p:nvCxnSpPr>
              <p:cNvPr id="27" name="Straight Connector 26"/>
              <p:cNvCxnSpPr/>
              <p:nvPr/>
            </p:nvCxnSpPr>
            <p:spPr>
              <a:xfrm>
                <a:off x="-26865" y="3151921"/>
                <a:ext cx="14027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V="1">
                <a:off x="1368303" y="2877197"/>
                <a:ext cx="327387" cy="274724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695690" y="2877197"/>
                <a:ext cx="763061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/>
              <p:cNvSpPr/>
              <p:nvPr/>
            </p:nvSpPr>
            <p:spPr>
              <a:xfrm>
                <a:off x="2432901" y="2715185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>
                      <a:alpha val="40000"/>
                    </a:srgbClr>
                  </a:gs>
                  <a:gs pos="100000">
                    <a:srgbClr val="00C6FF">
                      <a:alpha val="40000"/>
                    </a:srgbClr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1" name="Group 30"/>
            <p:cNvGrpSpPr/>
            <p:nvPr userDrawn="1"/>
          </p:nvGrpSpPr>
          <p:grpSpPr>
            <a:xfrm>
              <a:off x="-1225468" y="3843225"/>
              <a:ext cx="2802371" cy="433101"/>
              <a:chOff x="-34420" y="3843718"/>
              <a:chExt cx="2802371" cy="433101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 flipV="1">
                <a:off x="-34420" y="3843718"/>
                <a:ext cx="14027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1360748" y="3843718"/>
                <a:ext cx="327387" cy="274724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V="1">
                <a:off x="1688135" y="4118442"/>
                <a:ext cx="763061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/>
              <p:cNvSpPr/>
              <p:nvPr/>
            </p:nvSpPr>
            <p:spPr>
              <a:xfrm>
                <a:off x="2451196" y="3960064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>
                      <a:alpha val="40000"/>
                    </a:srgbClr>
                  </a:gs>
                  <a:gs pos="100000">
                    <a:srgbClr val="00C6FF">
                      <a:alpha val="40000"/>
                    </a:srgbClr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 flipH="1">
            <a:off x="9674240" y="1121391"/>
            <a:ext cx="4841288" cy="5054000"/>
            <a:chOff x="-1259888" y="901609"/>
            <a:chExt cx="4841288" cy="5054000"/>
          </a:xfrm>
        </p:grpSpPr>
        <p:grpSp>
          <p:nvGrpSpPr>
            <p:cNvPr id="38" name="Group 37"/>
            <p:cNvGrpSpPr/>
            <p:nvPr userDrawn="1"/>
          </p:nvGrpSpPr>
          <p:grpSpPr>
            <a:xfrm>
              <a:off x="-1225468" y="901609"/>
              <a:ext cx="4806868" cy="664514"/>
              <a:chOff x="0" y="901609"/>
              <a:chExt cx="4806868" cy="664514"/>
            </a:xfrm>
          </p:grpSpPr>
          <p:cxnSp>
            <p:nvCxnSpPr>
              <p:cNvPr id="64" name="Straight Connector 63"/>
              <p:cNvCxnSpPr/>
              <p:nvPr/>
            </p:nvCxnSpPr>
            <p:spPr>
              <a:xfrm>
                <a:off x="0" y="1566123"/>
                <a:ext cx="253393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V="1">
                <a:off x="2520285" y="1059987"/>
                <a:ext cx="591405" cy="506136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3111690" y="1059987"/>
                <a:ext cx="13784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/>
              <p:cNvSpPr/>
              <p:nvPr/>
            </p:nvSpPr>
            <p:spPr>
              <a:xfrm>
                <a:off x="4490113" y="901609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>
                      <a:alpha val="40000"/>
                    </a:srgbClr>
                  </a:gs>
                  <a:gs pos="100000">
                    <a:srgbClr val="00C6FF">
                      <a:alpha val="40000"/>
                    </a:srgbClr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9" name="Group 38"/>
            <p:cNvGrpSpPr/>
            <p:nvPr userDrawn="1"/>
          </p:nvGrpSpPr>
          <p:grpSpPr>
            <a:xfrm flipV="1">
              <a:off x="-1225468" y="5291095"/>
              <a:ext cx="4806868" cy="664514"/>
              <a:chOff x="0" y="1232525"/>
              <a:chExt cx="4806868" cy="664514"/>
            </a:xfrm>
          </p:grpSpPr>
          <p:cxnSp>
            <p:nvCxnSpPr>
              <p:cNvPr id="60" name="Straight Connector 59"/>
              <p:cNvCxnSpPr/>
              <p:nvPr/>
            </p:nvCxnSpPr>
            <p:spPr>
              <a:xfrm>
                <a:off x="0" y="1897039"/>
                <a:ext cx="253393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V="1">
                <a:off x="2520285" y="1390903"/>
                <a:ext cx="591405" cy="506136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>
                <a:off x="3111690" y="1390903"/>
                <a:ext cx="13784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/>
              <p:cNvSpPr/>
              <p:nvPr/>
            </p:nvSpPr>
            <p:spPr>
              <a:xfrm>
                <a:off x="4490113" y="1232525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>
                      <a:alpha val="40000"/>
                    </a:srgbClr>
                  </a:gs>
                  <a:gs pos="100000">
                    <a:srgbClr val="00C6FF">
                      <a:alpha val="40000"/>
                    </a:srgbClr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/>
            <p:cNvGrpSpPr/>
            <p:nvPr userDrawn="1"/>
          </p:nvGrpSpPr>
          <p:grpSpPr>
            <a:xfrm>
              <a:off x="-1225469" y="1860637"/>
              <a:ext cx="3835321" cy="547270"/>
              <a:chOff x="-1" y="1860637"/>
              <a:chExt cx="3835321" cy="547270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3518565" y="1860637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>
                      <a:alpha val="40000"/>
                    </a:srgbClr>
                  </a:gs>
                  <a:gs pos="100000">
                    <a:srgbClr val="00C6FF">
                      <a:alpha val="40000"/>
                    </a:srgbClr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7" name="Straight Connector 56"/>
              <p:cNvCxnSpPr/>
              <p:nvPr/>
            </p:nvCxnSpPr>
            <p:spPr>
              <a:xfrm>
                <a:off x="-1" y="2407907"/>
                <a:ext cx="1985654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flipV="1">
                <a:off x="1974958" y="2019015"/>
                <a:ext cx="463440" cy="388892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2438398" y="2019015"/>
                <a:ext cx="1080167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/>
            <p:cNvGrpSpPr/>
            <p:nvPr userDrawn="1"/>
          </p:nvGrpSpPr>
          <p:grpSpPr>
            <a:xfrm flipV="1">
              <a:off x="-1259888" y="4408929"/>
              <a:ext cx="3835321" cy="547270"/>
              <a:chOff x="-1" y="1860637"/>
              <a:chExt cx="3835321" cy="547270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3518565" y="1860637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>
                      <a:alpha val="40000"/>
                    </a:srgbClr>
                  </a:gs>
                  <a:gs pos="100000">
                    <a:srgbClr val="00C6FF">
                      <a:alpha val="40000"/>
                    </a:srgbClr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3" name="Straight Connector 52"/>
              <p:cNvCxnSpPr/>
              <p:nvPr/>
            </p:nvCxnSpPr>
            <p:spPr>
              <a:xfrm>
                <a:off x="-1" y="2407907"/>
                <a:ext cx="1985654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flipV="1">
                <a:off x="1974958" y="2019015"/>
                <a:ext cx="463440" cy="388892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2438398" y="2019015"/>
                <a:ext cx="1080167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/>
            <p:cNvGrpSpPr/>
            <p:nvPr userDrawn="1"/>
          </p:nvGrpSpPr>
          <p:grpSpPr>
            <a:xfrm>
              <a:off x="-1252333" y="2715185"/>
              <a:ext cx="2776521" cy="436736"/>
              <a:chOff x="-26865" y="2715185"/>
              <a:chExt cx="2776521" cy="436736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>
                <a:off x="-26865" y="3151921"/>
                <a:ext cx="14027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V="1">
                <a:off x="1368303" y="2877197"/>
                <a:ext cx="327387" cy="274724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1695690" y="2877197"/>
                <a:ext cx="763061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/>
              <p:cNvSpPr/>
              <p:nvPr/>
            </p:nvSpPr>
            <p:spPr>
              <a:xfrm>
                <a:off x="2432901" y="2715185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>
                      <a:alpha val="40000"/>
                    </a:srgbClr>
                  </a:gs>
                  <a:gs pos="100000">
                    <a:srgbClr val="00C6FF">
                      <a:alpha val="40000"/>
                    </a:srgbClr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3" name="Group 42"/>
            <p:cNvGrpSpPr/>
            <p:nvPr userDrawn="1"/>
          </p:nvGrpSpPr>
          <p:grpSpPr>
            <a:xfrm>
              <a:off x="-1225468" y="3843225"/>
              <a:ext cx="2802371" cy="433101"/>
              <a:chOff x="-34420" y="3843718"/>
              <a:chExt cx="2802371" cy="433101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 flipV="1">
                <a:off x="-34420" y="3843718"/>
                <a:ext cx="1402723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1360748" y="3843718"/>
                <a:ext cx="327387" cy="274724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flipV="1">
                <a:off x="1688135" y="4118442"/>
                <a:ext cx="763061" cy="0"/>
              </a:xfrm>
              <a:prstGeom prst="line">
                <a:avLst/>
              </a:prstGeom>
              <a:ln w="38100"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/>
              <p:cNvSpPr/>
              <p:nvPr/>
            </p:nvSpPr>
            <p:spPr>
              <a:xfrm>
                <a:off x="2451196" y="3960064"/>
                <a:ext cx="316755" cy="3167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72FF">
                      <a:alpha val="40000"/>
                    </a:srgbClr>
                  </a:gs>
                  <a:gs pos="100000">
                    <a:srgbClr val="00C6FF">
                      <a:alpha val="40000"/>
                    </a:srgbClr>
                  </a:gs>
                </a:gsLst>
                <a:lin ang="2700000" scaled="1"/>
                <a:tileRect/>
              </a:gradFill>
              <a:ln cap="rnd">
                <a:gradFill flip="none" rotWithShape="1">
                  <a:gsLst>
                    <a:gs pos="0">
                      <a:srgbClr val="0072FF">
                        <a:alpha val="40000"/>
                      </a:srgbClr>
                    </a:gs>
                    <a:gs pos="100000">
                      <a:srgbClr val="00C6FF">
                        <a:alpha val="40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9" name="Oval 68"/>
          <p:cNvSpPr/>
          <p:nvPr/>
        </p:nvSpPr>
        <p:spPr>
          <a:xfrm>
            <a:off x="82718" y="6583140"/>
            <a:ext cx="233916" cy="233916"/>
          </a:xfrm>
          <a:prstGeom prst="ellipse">
            <a:avLst/>
          </a:prstGeom>
          <a:gradFill flip="none" rotWithShape="1">
            <a:gsLst>
              <a:gs pos="0">
                <a:srgbClr val="0072FF"/>
              </a:gs>
              <a:gs pos="99000">
                <a:srgbClr val="00C6F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8527" y="6566400"/>
            <a:ext cx="291600" cy="291600"/>
          </a:xfrm>
        </p:spPr>
        <p:txBody>
          <a:bodyPr/>
          <a:lstStyle>
            <a:lvl1pPr algn="ctr">
              <a:defRPr lang="en-US" sz="700" kern="120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D8B0B3AC-44A8-D142-AAF6-9A453466E1A4}" type="slidenum">
              <a:rPr lang="en-US" smtClean="0"/>
            </a:fld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4702630" y="640081"/>
            <a:ext cx="3028822" cy="646331"/>
          </a:xfrm>
          <a:prstGeom prst="rect">
            <a:avLst/>
          </a:prstGeom>
          <a:gradFill>
            <a:gsLst>
              <a:gs pos="0">
                <a:srgbClr val="0072FF"/>
              </a:gs>
              <a:gs pos="100000">
                <a:srgbClr val="00C6FF"/>
              </a:gs>
            </a:gsLst>
            <a:path path="shape">
              <a:fillToRect l="50000" t="50000" r="50000" b="50000"/>
            </a:path>
          </a:gradFill>
        </p:spPr>
        <p:txBody>
          <a:bodyPr wrap="square" rtlCol="0" anchor="ctr">
            <a:spAutoFit/>
          </a:bodyPr>
          <a:lstStyle/>
          <a:p>
            <a:pPr algn="ctr"/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Text Placeholder 72"/>
          <p:cNvSpPr>
            <a:spLocks noGrp="1"/>
          </p:cNvSpPr>
          <p:nvPr>
            <p:ph type="body" sz="quarter" idx="13" hasCustomPrompt="1"/>
          </p:nvPr>
        </p:nvSpPr>
        <p:spPr>
          <a:xfrm>
            <a:off x="2033899" y="1559014"/>
            <a:ext cx="8124204" cy="4153664"/>
          </a:xfrm>
        </p:spPr>
        <p:txBody>
          <a:bodyPr anchor="ctr">
            <a:normAutofit/>
          </a:bodyPr>
          <a:lstStyle>
            <a:lvl1pPr marL="514350" indent="-51435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indent="-457200" algn="ctr">
              <a:buFont typeface="+mj-lt"/>
              <a:buAutoNum type="arabicPeriod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457200" algn="ctr">
              <a:buFont typeface="+mj-lt"/>
              <a:buAutoNum type="arabicPeriod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14500" indent="-342900" algn="ctr">
              <a:buFont typeface="+mj-lt"/>
              <a:buAutoNum type="arabicPeriod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71700" indent="-342900" algn="ctr">
              <a:buFont typeface="+mj-lt"/>
              <a:buAutoNum type="arabicPeriod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Mục</a:t>
            </a:r>
            <a:r>
              <a:rPr lang="en-US" dirty="0"/>
              <a:t> 1</a:t>
            </a:r>
            <a:endParaRPr lang="en-US" dirty="0"/>
          </a:p>
          <a:p>
            <a:pPr lvl="0"/>
            <a:r>
              <a:rPr lang="en-US" dirty="0" err="1"/>
              <a:t>Mục</a:t>
            </a:r>
            <a:r>
              <a:rPr lang="en-US" dirty="0"/>
              <a:t> 2</a:t>
            </a:r>
            <a:endParaRPr lang="en-US" dirty="0"/>
          </a:p>
          <a:p>
            <a:pPr lvl="0"/>
            <a:r>
              <a:rPr lang="en-US" dirty="0" err="1"/>
              <a:t>Mục</a:t>
            </a:r>
            <a:r>
              <a:rPr lang="en-US" dirty="0"/>
              <a:t> 3</a:t>
            </a:r>
            <a:endParaRPr lang="en-US" dirty="0"/>
          </a:p>
          <a:p>
            <a:pPr lvl="0"/>
            <a:r>
              <a:rPr lang="en-US" dirty="0" err="1"/>
              <a:t>Mục</a:t>
            </a:r>
            <a:r>
              <a:rPr lang="en-US" dirty="0"/>
              <a:t> 4</a:t>
            </a:r>
            <a:endParaRPr lang="en-US" dirty="0"/>
          </a:p>
          <a:p>
            <a:pPr lvl="0"/>
            <a:r>
              <a:rPr lang="en-US" dirty="0" err="1"/>
              <a:t>Mục</a:t>
            </a:r>
            <a:r>
              <a:rPr lang="en-US" dirty="0"/>
              <a:t> 5</a:t>
            </a:r>
            <a:endParaRPr lang="en-US" dirty="0"/>
          </a:p>
        </p:txBody>
      </p:sp>
      <p:sp>
        <p:nvSpPr>
          <p:cNvPr id="75" name="Isosceles Triangle 12"/>
          <p:cNvSpPr/>
          <p:nvPr/>
        </p:nvSpPr>
        <p:spPr>
          <a:xfrm rot="10800000">
            <a:off x="0" y="0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/>
          <p:cNvGrpSpPr/>
          <p:nvPr/>
        </p:nvGrpSpPr>
        <p:grpSpPr>
          <a:xfrm>
            <a:off x="58527" y="40944"/>
            <a:ext cx="2869771" cy="886519"/>
            <a:chOff x="44879" y="27296"/>
            <a:chExt cx="2869771" cy="886519"/>
          </a:xfrm>
          <a:solidFill>
            <a:srgbClr val="0072FF"/>
          </a:solidFill>
        </p:grpSpPr>
        <p:cxnSp>
          <p:nvCxnSpPr>
            <p:cNvPr id="77" name="Straight Connector 76"/>
            <p:cNvCxnSpPr/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V="1">
              <a:off x="52214" y="654128"/>
              <a:ext cx="0" cy="259687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>
          <a:xfrm>
            <a:off x="796022" y="6454635"/>
            <a:ext cx="2132276" cy="266840"/>
          </a:xfrm>
        </p:spPr>
        <p:txBody>
          <a:bodyPr/>
          <a:lstStyle>
            <a:lvl1pPr>
              <a:defRPr lang="en-US" sz="1100" kern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46CDDB1B-AAE9-1649-A755-11FADEB7E97E}" type="datetime4">
              <a:rPr lang="en-US" smtClean="0"/>
            </a:fld>
            <a:endParaRPr lang="en-US"/>
          </a:p>
        </p:txBody>
      </p:sp>
      <p:sp>
        <p:nvSpPr>
          <p:cNvPr id="68" name="Text Placeholder 67"/>
          <p:cNvSpPr>
            <a:spLocks noGrp="1"/>
          </p:cNvSpPr>
          <p:nvPr>
            <p:ph type="body" sz="quarter" idx="15" hasCustomPrompt="1"/>
          </p:nvPr>
        </p:nvSpPr>
        <p:spPr>
          <a:xfrm>
            <a:off x="4859729" y="734646"/>
            <a:ext cx="2714625" cy="457200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NỘI DUNG</a:t>
            </a:r>
            <a:endParaRPr lang="en-US" dirty="0"/>
          </a:p>
        </p:txBody>
      </p:sp>
      <p:sp>
        <p:nvSpPr>
          <p:cNvPr id="3" name="Freeform 2"/>
          <p:cNvSpPr/>
          <p:nvPr/>
        </p:nvSpPr>
        <p:spPr>
          <a:xfrm>
            <a:off x="11589537" y="105878"/>
            <a:ext cx="489307" cy="405155"/>
          </a:xfrm>
          <a:custGeom>
            <a:avLst/>
            <a:gdLst>
              <a:gd name="connsiteX0" fmla="*/ 278290 w 489307"/>
              <a:gd name="connsiteY0" fmla="*/ 349616 h 405155"/>
              <a:gd name="connsiteX1" fmla="*/ 277683 w 489307"/>
              <a:gd name="connsiteY1" fmla="*/ 349811 h 405155"/>
              <a:gd name="connsiteX2" fmla="*/ 277976 w 489307"/>
              <a:gd name="connsiteY2" fmla="*/ 349743 h 405155"/>
              <a:gd name="connsiteX3" fmla="*/ 173116 w 489307"/>
              <a:gd name="connsiteY3" fmla="*/ 214928 h 405155"/>
              <a:gd name="connsiteX4" fmla="*/ 212561 w 489307"/>
              <a:gd name="connsiteY4" fmla="*/ 228062 h 405155"/>
              <a:gd name="connsiteX5" fmla="*/ 214259 w 489307"/>
              <a:gd name="connsiteY5" fmla="*/ 228947 h 405155"/>
              <a:gd name="connsiteX6" fmla="*/ 213316 w 489307"/>
              <a:gd name="connsiteY6" fmla="*/ 229788 h 405155"/>
              <a:gd name="connsiteX7" fmla="*/ 182086 w 489307"/>
              <a:gd name="connsiteY7" fmla="*/ 251026 h 405155"/>
              <a:gd name="connsiteX8" fmla="*/ 179990 w 489307"/>
              <a:gd name="connsiteY8" fmla="*/ 251847 h 405155"/>
              <a:gd name="connsiteX9" fmla="*/ 156055 w 489307"/>
              <a:gd name="connsiteY9" fmla="*/ 251847 h 405155"/>
              <a:gd name="connsiteX10" fmla="*/ 155132 w 489307"/>
              <a:gd name="connsiteY10" fmla="*/ 251658 h 405155"/>
              <a:gd name="connsiteX11" fmla="*/ 155384 w 489307"/>
              <a:gd name="connsiteY11" fmla="*/ 250353 h 405155"/>
              <a:gd name="connsiteX12" fmla="*/ 170328 w 489307"/>
              <a:gd name="connsiteY12" fmla="*/ 216233 h 405155"/>
              <a:gd name="connsiteX13" fmla="*/ 173116 w 489307"/>
              <a:gd name="connsiteY13" fmla="*/ 214928 h 405155"/>
              <a:gd name="connsiteX14" fmla="*/ 277908 w 489307"/>
              <a:gd name="connsiteY14" fmla="*/ 214851 h 405155"/>
              <a:gd name="connsiteX15" fmla="*/ 279966 w 489307"/>
              <a:gd name="connsiteY15" fmla="*/ 215771 h 405155"/>
              <a:gd name="connsiteX16" fmla="*/ 295308 w 489307"/>
              <a:gd name="connsiteY16" fmla="*/ 250795 h 405155"/>
              <a:gd name="connsiteX17" fmla="*/ 295434 w 489307"/>
              <a:gd name="connsiteY17" fmla="*/ 251743 h 405155"/>
              <a:gd name="connsiteX18" fmla="*/ 293925 w 489307"/>
              <a:gd name="connsiteY18" fmla="*/ 251890 h 405155"/>
              <a:gd name="connsiteX19" fmla="*/ 270870 w 489307"/>
              <a:gd name="connsiteY19" fmla="*/ 251890 h 405155"/>
              <a:gd name="connsiteX20" fmla="*/ 268250 w 489307"/>
              <a:gd name="connsiteY20" fmla="*/ 250964 h 405155"/>
              <a:gd name="connsiteX21" fmla="*/ 237502 w 489307"/>
              <a:gd name="connsiteY21" fmla="*/ 230042 h 405155"/>
              <a:gd name="connsiteX22" fmla="*/ 236245 w 489307"/>
              <a:gd name="connsiteY22" fmla="*/ 229179 h 405155"/>
              <a:gd name="connsiteX23" fmla="*/ 237251 w 489307"/>
              <a:gd name="connsiteY23" fmla="*/ 228400 h 405155"/>
              <a:gd name="connsiteX24" fmla="*/ 277870 w 489307"/>
              <a:gd name="connsiteY24" fmla="*/ 214866 h 405155"/>
              <a:gd name="connsiteX25" fmla="*/ 277908 w 489307"/>
              <a:gd name="connsiteY25" fmla="*/ 214851 h 405155"/>
              <a:gd name="connsiteX26" fmla="*/ 151422 w 489307"/>
              <a:gd name="connsiteY26" fmla="*/ 211056 h 405155"/>
              <a:gd name="connsiteX27" fmla="*/ 161566 w 489307"/>
              <a:gd name="connsiteY27" fmla="*/ 212550 h 405155"/>
              <a:gd name="connsiteX28" fmla="*/ 154797 w 489307"/>
              <a:gd name="connsiteY28" fmla="*/ 226084 h 405155"/>
              <a:gd name="connsiteX29" fmla="*/ 148886 w 489307"/>
              <a:gd name="connsiteY29" fmla="*/ 239639 h 405155"/>
              <a:gd name="connsiteX30" fmla="*/ 148530 w 489307"/>
              <a:gd name="connsiteY30" fmla="*/ 235429 h 405155"/>
              <a:gd name="connsiteX31" fmla="*/ 149641 w 489307"/>
              <a:gd name="connsiteY31" fmla="*/ 212529 h 405155"/>
              <a:gd name="connsiteX32" fmla="*/ 151422 w 489307"/>
              <a:gd name="connsiteY32" fmla="*/ 211056 h 405155"/>
              <a:gd name="connsiteX33" fmla="*/ 299584 w 489307"/>
              <a:gd name="connsiteY33" fmla="*/ 210929 h 405155"/>
              <a:gd name="connsiteX34" fmla="*/ 300800 w 489307"/>
              <a:gd name="connsiteY34" fmla="*/ 212003 h 405155"/>
              <a:gd name="connsiteX35" fmla="*/ 301680 w 489307"/>
              <a:gd name="connsiteY35" fmla="*/ 219980 h 405155"/>
              <a:gd name="connsiteX36" fmla="*/ 301701 w 489307"/>
              <a:gd name="connsiteY36" fmla="*/ 238566 h 405155"/>
              <a:gd name="connsiteX37" fmla="*/ 301701 w 489307"/>
              <a:gd name="connsiteY37" fmla="*/ 239871 h 405155"/>
              <a:gd name="connsiteX38" fmla="*/ 301093 w 489307"/>
              <a:gd name="connsiteY38" fmla="*/ 238923 h 405155"/>
              <a:gd name="connsiteX39" fmla="*/ 289000 w 489307"/>
              <a:gd name="connsiteY39" fmla="*/ 212634 h 405155"/>
              <a:gd name="connsiteX40" fmla="*/ 299584 w 489307"/>
              <a:gd name="connsiteY40" fmla="*/ 210929 h 405155"/>
              <a:gd name="connsiteX41" fmla="*/ 112605 w 489307"/>
              <a:gd name="connsiteY41" fmla="*/ 209436 h 405155"/>
              <a:gd name="connsiteX42" fmla="*/ 139224 w 489307"/>
              <a:gd name="connsiteY42" fmla="*/ 209814 h 405155"/>
              <a:gd name="connsiteX43" fmla="*/ 140397 w 489307"/>
              <a:gd name="connsiteY43" fmla="*/ 211204 h 405155"/>
              <a:gd name="connsiteX44" fmla="*/ 139475 w 489307"/>
              <a:gd name="connsiteY44" fmla="*/ 220970 h 405155"/>
              <a:gd name="connsiteX45" fmla="*/ 139454 w 489307"/>
              <a:gd name="connsiteY45" fmla="*/ 239808 h 405155"/>
              <a:gd name="connsiteX46" fmla="*/ 140670 w 489307"/>
              <a:gd name="connsiteY46" fmla="*/ 251616 h 405155"/>
              <a:gd name="connsiteX47" fmla="*/ 139077 w 489307"/>
              <a:gd name="connsiteY47" fmla="*/ 251869 h 405155"/>
              <a:gd name="connsiteX48" fmla="*/ 116671 w 489307"/>
              <a:gd name="connsiteY48" fmla="*/ 251869 h 405155"/>
              <a:gd name="connsiteX49" fmla="*/ 114156 w 489307"/>
              <a:gd name="connsiteY49" fmla="*/ 250564 h 405155"/>
              <a:gd name="connsiteX50" fmla="*/ 110174 w 489307"/>
              <a:gd name="connsiteY50" fmla="*/ 211140 h 405155"/>
              <a:gd name="connsiteX51" fmla="*/ 112605 w 489307"/>
              <a:gd name="connsiteY51" fmla="*/ 209436 h 405155"/>
              <a:gd name="connsiteX52" fmla="*/ 337584 w 489307"/>
              <a:gd name="connsiteY52" fmla="*/ 209372 h 405155"/>
              <a:gd name="connsiteX53" fmla="*/ 340539 w 489307"/>
              <a:gd name="connsiteY53" fmla="*/ 211477 h 405155"/>
              <a:gd name="connsiteX54" fmla="*/ 336348 w 489307"/>
              <a:gd name="connsiteY54" fmla="*/ 250542 h 405155"/>
              <a:gd name="connsiteX55" fmla="*/ 334252 w 489307"/>
              <a:gd name="connsiteY55" fmla="*/ 251847 h 405155"/>
              <a:gd name="connsiteX56" fmla="*/ 311070 w 489307"/>
              <a:gd name="connsiteY56" fmla="*/ 251847 h 405155"/>
              <a:gd name="connsiteX57" fmla="*/ 309918 w 489307"/>
              <a:gd name="connsiteY57" fmla="*/ 251574 h 405155"/>
              <a:gd name="connsiteX58" fmla="*/ 310735 w 489307"/>
              <a:gd name="connsiteY58" fmla="*/ 244038 h 405155"/>
              <a:gd name="connsiteX59" fmla="*/ 311154 w 489307"/>
              <a:gd name="connsiteY59" fmla="*/ 222274 h 405155"/>
              <a:gd name="connsiteX60" fmla="*/ 310169 w 489307"/>
              <a:gd name="connsiteY60" fmla="*/ 211350 h 405155"/>
              <a:gd name="connsiteX61" fmla="*/ 311343 w 489307"/>
              <a:gd name="connsiteY61" fmla="*/ 209814 h 405155"/>
              <a:gd name="connsiteX62" fmla="*/ 337584 w 489307"/>
              <a:gd name="connsiteY62" fmla="*/ 209372 h 405155"/>
              <a:gd name="connsiteX63" fmla="*/ 223837 w 489307"/>
              <a:gd name="connsiteY63" fmla="*/ 156099 h 405155"/>
              <a:gd name="connsiteX64" fmla="*/ 226772 w 489307"/>
              <a:gd name="connsiteY64" fmla="*/ 156099 h 405155"/>
              <a:gd name="connsiteX65" fmla="*/ 273260 w 489307"/>
              <a:gd name="connsiteY65" fmla="*/ 204805 h 405155"/>
              <a:gd name="connsiteX66" fmla="*/ 273909 w 489307"/>
              <a:gd name="connsiteY66" fmla="*/ 205920 h 405155"/>
              <a:gd name="connsiteX67" fmla="*/ 270220 w 489307"/>
              <a:gd name="connsiteY67" fmla="*/ 206888 h 405155"/>
              <a:gd name="connsiteX68" fmla="*/ 226667 w 489307"/>
              <a:gd name="connsiteY68" fmla="*/ 222843 h 405155"/>
              <a:gd name="connsiteX69" fmla="*/ 224005 w 489307"/>
              <a:gd name="connsiteY69" fmla="*/ 222843 h 405155"/>
              <a:gd name="connsiteX70" fmla="*/ 177664 w 489307"/>
              <a:gd name="connsiteY70" fmla="*/ 206173 h 405155"/>
              <a:gd name="connsiteX71" fmla="*/ 177014 w 489307"/>
              <a:gd name="connsiteY71" fmla="*/ 205899 h 405155"/>
              <a:gd name="connsiteX72" fmla="*/ 177433 w 489307"/>
              <a:gd name="connsiteY72" fmla="*/ 204636 h 405155"/>
              <a:gd name="connsiteX73" fmla="*/ 223837 w 489307"/>
              <a:gd name="connsiteY73" fmla="*/ 156099 h 405155"/>
              <a:gd name="connsiteX74" fmla="*/ 190281 w 489307"/>
              <a:gd name="connsiteY74" fmla="*/ 135577 h 405155"/>
              <a:gd name="connsiteX75" fmla="*/ 215432 w 489307"/>
              <a:gd name="connsiteY75" fmla="*/ 148542 h 405155"/>
              <a:gd name="connsiteX76" fmla="*/ 216732 w 489307"/>
              <a:gd name="connsiteY76" fmla="*/ 149426 h 405155"/>
              <a:gd name="connsiteX77" fmla="*/ 209459 w 489307"/>
              <a:gd name="connsiteY77" fmla="*/ 155194 h 405155"/>
              <a:gd name="connsiteX78" fmla="*/ 168022 w 489307"/>
              <a:gd name="connsiteY78" fmla="*/ 201921 h 405155"/>
              <a:gd name="connsiteX79" fmla="*/ 164501 w 489307"/>
              <a:gd name="connsiteY79" fmla="*/ 203457 h 405155"/>
              <a:gd name="connsiteX80" fmla="*/ 153539 w 489307"/>
              <a:gd name="connsiteY80" fmla="*/ 201626 h 405155"/>
              <a:gd name="connsiteX81" fmla="*/ 152051 w 489307"/>
              <a:gd name="connsiteY81" fmla="*/ 199521 h 405155"/>
              <a:gd name="connsiteX82" fmla="*/ 158779 w 489307"/>
              <a:gd name="connsiteY82" fmla="*/ 178683 h 405155"/>
              <a:gd name="connsiteX83" fmla="*/ 186969 w 489307"/>
              <a:gd name="connsiteY83" fmla="*/ 136271 h 405155"/>
              <a:gd name="connsiteX84" fmla="*/ 190281 w 489307"/>
              <a:gd name="connsiteY84" fmla="*/ 135577 h 405155"/>
              <a:gd name="connsiteX85" fmla="*/ 260223 w 489307"/>
              <a:gd name="connsiteY85" fmla="*/ 135514 h 405155"/>
              <a:gd name="connsiteX86" fmla="*/ 263555 w 489307"/>
              <a:gd name="connsiteY86" fmla="*/ 136146 h 405155"/>
              <a:gd name="connsiteX87" fmla="*/ 297090 w 489307"/>
              <a:gd name="connsiteY87" fmla="*/ 194239 h 405155"/>
              <a:gd name="connsiteX88" fmla="*/ 298536 w 489307"/>
              <a:gd name="connsiteY88" fmla="*/ 199943 h 405155"/>
              <a:gd name="connsiteX89" fmla="*/ 297384 w 489307"/>
              <a:gd name="connsiteY89" fmla="*/ 201479 h 405155"/>
              <a:gd name="connsiteX90" fmla="*/ 285101 w 489307"/>
              <a:gd name="connsiteY90" fmla="*/ 203584 h 405155"/>
              <a:gd name="connsiteX91" fmla="*/ 283006 w 489307"/>
              <a:gd name="connsiteY91" fmla="*/ 202616 h 405155"/>
              <a:gd name="connsiteX92" fmla="*/ 265945 w 489307"/>
              <a:gd name="connsiteY92" fmla="*/ 179463 h 405155"/>
              <a:gd name="connsiteX93" fmla="*/ 236119 w 489307"/>
              <a:gd name="connsiteY93" fmla="*/ 151174 h 405155"/>
              <a:gd name="connsiteX94" fmla="*/ 233793 w 489307"/>
              <a:gd name="connsiteY94" fmla="*/ 149364 h 405155"/>
              <a:gd name="connsiteX95" fmla="*/ 240081 w 489307"/>
              <a:gd name="connsiteY95" fmla="*/ 145512 h 405155"/>
              <a:gd name="connsiteX96" fmla="*/ 260223 w 489307"/>
              <a:gd name="connsiteY96" fmla="*/ 135514 h 405155"/>
              <a:gd name="connsiteX97" fmla="*/ 322955 w 489307"/>
              <a:gd name="connsiteY97" fmla="*/ 47469 h 405155"/>
              <a:gd name="connsiteX98" fmla="*/ 256303 w 489307"/>
              <a:gd name="connsiteY98" fmla="*/ 72727 h 405155"/>
              <a:gd name="connsiteX99" fmla="*/ 223376 w 489307"/>
              <a:gd name="connsiteY99" fmla="*/ 89060 h 405155"/>
              <a:gd name="connsiteX100" fmla="*/ 150144 w 489307"/>
              <a:gd name="connsiteY100" fmla="*/ 139302 h 405155"/>
              <a:gd name="connsiteX101" fmla="*/ 74334 w 489307"/>
              <a:gd name="connsiteY101" fmla="*/ 225979 h 405155"/>
              <a:gd name="connsiteX102" fmla="*/ 54045 w 489307"/>
              <a:gd name="connsiteY102" fmla="*/ 268560 h 405155"/>
              <a:gd name="connsiteX103" fmla="*/ 49622 w 489307"/>
              <a:gd name="connsiteY103" fmla="*/ 303815 h 405155"/>
              <a:gd name="connsiteX104" fmla="*/ 64126 w 489307"/>
              <a:gd name="connsiteY104" fmla="*/ 342860 h 405155"/>
              <a:gd name="connsiteX105" fmla="*/ 84583 w 489307"/>
              <a:gd name="connsiteY105" fmla="*/ 360077 h 405155"/>
              <a:gd name="connsiteX106" fmla="*/ 132517 w 489307"/>
              <a:gd name="connsiteY106" fmla="*/ 374811 h 405155"/>
              <a:gd name="connsiteX107" fmla="*/ 156222 w 489307"/>
              <a:gd name="connsiteY107" fmla="*/ 375422 h 405155"/>
              <a:gd name="connsiteX108" fmla="*/ 191979 w 489307"/>
              <a:gd name="connsiteY108" fmla="*/ 371359 h 405155"/>
              <a:gd name="connsiteX109" fmla="*/ 244000 w 489307"/>
              <a:gd name="connsiteY109" fmla="*/ 360604 h 405155"/>
              <a:gd name="connsiteX110" fmla="*/ 277680 w 489307"/>
              <a:gd name="connsiteY110" fmla="*/ 349812 h 405155"/>
              <a:gd name="connsiteX111" fmla="*/ 247375 w 489307"/>
              <a:gd name="connsiteY111" fmla="*/ 356815 h 405155"/>
              <a:gd name="connsiteX112" fmla="*/ 217172 w 489307"/>
              <a:gd name="connsiteY112" fmla="*/ 358057 h 405155"/>
              <a:gd name="connsiteX113" fmla="*/ 156138 w 489307"/>
              <a:gd name="connsiteY113" fmla="*/ 343323 h 405155"/>
              <a:gd name="connsiteX114" fmla="*/ 85065 w 489307"/>
              <a:gd name="connsiteY114" fmla="*/ 284051 h 405155"/>
              <a:gd name="connsiteX115" fmla="*/ 84499 w 489307"/>
              <a:gd name="connsiteY115" fmla="*/ 283251 h 405155"/>
              <a:gd name="connsiteX116" fmla="*/ 85798 w 489307"/>
              <a:gd name="connsiteY116" fmla="*/ 280768 h 405155"/>
              <a:gd name="connsiteX117" fmla="*/ 122226 w 489307"/>
              <a:gd name="connsiteY117" fmla="*/ 280768 h 405155"/>
              <a:gd name="connsiteX118" fmla="*/ 125831 w 489307"/>
              <a:gd name="connsiteY118" fmla="*/ 282704 h 405155"/>
              <a:gd name="connsiteX119" fmla="*/ 152407 w 489307"/>
              <a:gd name="connsiteY119" fmla="*/ 304173 h 405155"/>
              <a:gd name="connsiteX120" fmla="*/ 206902 w 489307"/>
              <a:gd name="connsiteY120" fmla="*/ 323811 h 405155"/>
              <a:gd name="connsiteX121" fmla="*/ 196548 w 489307"/>
              <a:gd name="connsiteY121" fmla="*/ 316002 h 405155"/>
              <a:gd name="connsiteX122" fmla="*/ 167393 w 489307"/>
              <a:gd name="connsiteY122" fmla="*/ 293965 h 405155"/>
              <a:gd name="connsiteX123" fmla="*/ 127571 w 489307"/>
              <a:gd name="connsiteY123" fmla="*/ 263740 h 405155"/>
              <a:gd name="connsiteX124" fmla="*/ 125789 w 489307"/>
              <a:gd name="connsiteY124" fmla="*/ 261466 h 405155"/>
              <a:gd name="connsiteX125" fmla="*/ 128472 w 489307"/>
              <a:gd name="connsiteY125" fmla="*/ 260666 h 405155"/>
              <a:gd name="connsiteX126" fmla="*/ 174289 w 489307"/>
              <a:gd name="connsiteY126" fmla="*/ 260666 h 405155"/>
              <a:gd name="connsiteX127" fmla="*/ 179110 w 489307"/>
              <a:gd name="connsiteY127" fmla="*/ 263171 h 405155"/>
              <a:gd name="connsiteX128" fmla="*/ 223795 w 489307"/>
              <a:gd name="connsiteY128" fmla="*/ 323369 h 405155"/>
              <a:gd name="connsiteX129" fmla="*/ 226772 w 489307"/>
              <a:gd name="connsiteY129" fmla="*/ 323369 h 405155"/>
              <a:gd name="connsiteX130" fmla="*/ 270954 w 489307"/>
              <a:gd name="connsiteY130" fmla="*/ 263929 h 405155"/>
              <a:gd name="connsiteX131" fmla="*/ 277074 w 489307"/>
              <a:gd name="connsiteY131" fmla="*/ 260814 h 405155"/>
              <a:gd name="connsiteX132" fmla="*/ 321928 w 489307"/>
              <a:gd name="connsiteY132" fmla="*/ 260814 h 405155"/>
              <a:gd name="connsiteX133" fmla="*/ 324799 w 489307"/>
              <a:gd name="connsiteY133" fmla="*/ 261614 h 405155"/>
              <a:gd name="connsiteX134" fmla="*/ 322934 w 489307"/>
              <a:gd name="connsiteY134" fmla="*/ 263824 h 405155"/>
              <a:gd name="connsiteX135" fmla="*/ 269298 w 489307"/>
              <a:gd name="connsiteY135" fmla="*/ 304447 h 405155"/>
              <a:gd name="connsiteX136" fmla="*/ 244650 w 489307"/>
              <a:gd name="connsiteY136" fmla="*/ 323159 h 405155"/>
              <a:gd name="connsiteX137" fmla="*/ 243916 w 489307"/>
              <a:gd name="connsiteY137" fmla="*/ 323895 h 405155"/>
              <a:gd name="connsiteX138" fmla="*/ 310442 w 489307"/>
              <a:gd name="connsiteY138" fmla="*/ 295565 h 405155"/>
              <a:gd name="connsiteX139" fmla="*/ 325449 w 489307"/>
              <a:gd name="connsiteY139" fmla="*/ 281883 h 405155"/>
              <a:gd name="connsiteX140" fmla="*/ 328614 w 489307"/>
              <a:gd name="connsiteY140" fmla="*/ 280831 h 405155"/>
              <a:gd name="connsiteX141" fmla="*/ 355861 w 489307"/>
              <a:gd name="connsiteY141" fmla="*/ 280831 h 405155"/>
              <a:gd name="connsiteX142" fmla="*/ 360912 w 489307"/>
              <a:gd name="connsiteY142" fmla="*/ 278158 h 405155"/>
              <a:gd name="connsiteX143" fmla="*/ 384491 w 489307"/>
              <a:gd name="connsiteY143" fmla="*/ 226737 h 405155"/>
              <a:gd name="connsiteX144" fmla="*/ 389983 w 489307"/>
              <a:gd name="connsiteY144" fmla="*/ 194491 h 405155"/>
              <a:gd name="connsiteX145" fmla="*/ 390507 w 489307"/>
              <a:gd name="connsiteY145" fmla="*/ 181862 h 405155"/>
              <a:gd name="connsiteX146" fmla="*/ 388159 w 489307"/>
              <a:gd name="connsiteY146" fmla="*/ 153173 h 405155"/>
              <a:gd name="connsiteX147" fmla="*/ 371664 w 489307"/>
              <a:gd name="connsiteY147" fmla="*/ 103183 h 405155"/>
              <a:gd name="connsiteX148" fmla="*/ 350893 w 489307"/>
              <a:gd name="connsiteY148" fmla="*/ 71611 h 405155"/>
              <a:gd name="connsiteX149" fmla="*/ 327146 w 489307"/>
              <a:gd name="connsiteY149" fmla="*/ 48289 h 405155"/>
              <a:gd name="connsiteX150" fmla="*/ 322955 w 489307"/>
              <a:gd name="connsiteY150" fmla="*/ 47469 h 405155"/>
              <a:gd name="connsiteX151" fmla="*/ 279044 w 489307"/>
              <a:gd name="connsiteY151" fmla="*/ 15391 h 405155"/>
              <a:gd name="connsiteX152" fmla="*/ 282356 w 489307"/>
              <a:gd name="connsiteY152" fmla="*/ 15391 h 405155"/>
              <a:gd name="connsiteX153" fmla="*/ 288790 w 489307"/>
              <a:gd name="connsiteY153" fmla="*/ 17896 h 405155"/>
              <a:gd name="connsiteX154" fmla="*/ 289650 w 489307"/>
              <a:gd name="connsiteY154" fmla="*/ 18380 h 405155"/>
              <a:gd name="connsiteX155" fmla="*/ 265211 w 489307"/>
              <a:gd name="connsiteY155" fmla="*/ 26947 h 405155"/>
              <a:gd name="connsiteX156" fmla="*/ 241422 w 489307"/>
              <a:gd name="connsiteY156" fmla="*/ 36755 h 405155"/>
              <a:gd name="connsiteX157" fmla="*/ 218115 w 489307"/>
              <a:gd name="connsiteY157" fmla="*/ 47742 h 405155"/>
              <a:gd name="connsiteX158" fmla="*/ 195332 w 489307"/>
              <a:gd name="connsiteY158" fmla="*/ 59845 h 405155"/>
              <a:gd name="connsiteX159" fmla="*/ 173094 w 489307"/>
              <a:gd name="connsiteY159" fmla="*/ 73000 h 405155"/>
              <a:gd name="connsiteX160" fmla="*/ 151443 w 489307"/>
              <a:gd name="connsiteY160" fmla="*/ 87124 h 405155"/>
              <a:gd name="connsiteX161" fmla="*/ 130483 w 489307"/>
              <a:gd name="connsiteY161" fmla="*/ 102236 h 405155"/>
              <a:gd name="connsiteX162" fmla="*/ 110153 w 489307"/>
              <a:gd name="connsiteY162" fmla="*/ 118296 h 405155"/>
              <a:gd name="connsiteX163" fmla="*/ 90577 w 489307"/>
              <a:gd name="connsiteY163" fmla="*/ 135303 h 405155"/>
              <a:gd name="connsiteX164" fmla="*/ 71818 w 489307"/>
              <a:gd name="connsiteY164" fmla="*/ 153278 h 405155"/>
              <a:gd name="connsiteX165" fmla="*/ 53814 w 489307"/>
              <a:gd name="connsiteY165" fmla="*/ 172474 h 405155"/>
              <a:gd name="connsiteX166" fmla="*/ 53940 w 489307"/>
              <a:gd name="connsiteY166" fmla="*/ 167612 h 405155"/>
              <a:gd name="connsiteX167" fmla="*/ 58131 w 489307"/>
              <a:gd name="connsiteY167" fmla="*/ 158456 h 405155"/>
              <a:gd name="connsiteX168" fmla="*/ 132244 w 489307"/>
              <a:gd name="connsiteY168" fmla="*/ 93206 h 405155"/>
              <a:gd name="connsiteX169" fmla="*/ 209710 w 489307"/>
              <a:gd name="connsiteY169" fmla="*/ 45174 h 405155"/>
              <a:gd name="connsiteX170" fmla="*/ 279044 w 489307"/>
              <a:gd name="connsiteY170" fmla="*/ 15391 h 405155"/>
              <a:gd name="connsiteX171" fmla="*/ 261648 w 489307"/>
              <a:gd name="connsiteY171" fmla="*/ 9456 h 405155"/>
              <a:gd name="connsiteX172" fmla="*/ 268900 w 489307"/>
              <a:gd name="connsiteY172" fmla="*/ 11287 h 405155"/>
              <a:gd name="connsiteX173" fmla="*/ 269382 w 489307"/>
              <a:gd name="connsiteY173" fmla="*/ 11519 h 405155"/>
              <a:gd name="connsiteX174" fmla="*/ 267852 w 489307"/>
              <a:gd name="connsiteY174" fmla="*/ 12298 h 405155"/>
              <a:gd name="connsiteX175" fmla="*/ 193593 w 489307"/>
              <a:gd name="connsiteY175" fmla="*/ 46227 h 405155"/>
              <a:gd name="connsiteX176" fmla="*/ 147880 w 489307"/>
              <a:gd name="connsiteY176" fmla="*/ 74180 h 405155"/>
              <a:gd name="connsiteX177" fmla="*/ 99422 w 489307"/>
              <a:gd name="connsiteY177" fmla="*/ 110656 h 405155"/>
              <a:gd name="connsiteX178" fmla="*/ 73180 w 489307"/>
              <a:gd name="connsiteY178" fmla="*/ 134167 h 405155"/>
              <a:gd name="connsiteX179" fmla="*/ 56853 w 489307"/>
              <a:gd name="connsiteY179" fmla="*/ 150479 h 405155"/>
              <a:gd name="connsiteX180" fmla="*/ 56371 w 489307"/>
              <a:gd name="connsiteY180" fmla="*/ 150985 h 405155"/>
              <a:gd name="connsiteX181" fmla="*/ 56057 w 489307"/>
              <a:gd name="connsiteY181" fmla="*/ 150458 h 405155"/>
              <a:gd name="connsiteX182" fmla="*/ 56413 w 489307"/>
              <a:gd name="connsiteY182" fmla="*/ 149217 h 405155"/>
              <a:gd name="connsiteX183" fmla="*/ 58132 w 489307"/>
              <a:gd name="connsiteY183" fmla="*/ 140797 h 405155"/>
              <a:gd name="connsiteX184" fmla="*/ 59368 w 489307"/>
              <a:gd name="connsiteY184" fmla="*/ 139071 h 405155"/>
              <a:gd name="connsiteX185" fmla="*/ 82151 w 489307"/>
              <a:gd name="connsiteY185" fmla="*/ 117476 h 405155"/>
              <a:gd name="connsiteX186" fmla="*/ 144254 w 489307"/>
              <a:gd name="connsiteY186" fmla="*/ 69191 h 405155"/>
              <a:gd name="connsiteX187" fmla="*/ 202940 w 489307"/>
              <a:gd name="connsiteY187" fmla="*/ 34188 h 405155"/>
              <a:gd name="connsiteX188" fmla="*/ 256660 w 489307"/>
              <a:gd name="connsiteY188" fmla="*/ 9835 h 405155"/>
              <a:gd name="connsiteX189" fmla="*/ 261648 w 489307"/>
              <a:gd name="connsiteY189" fmla="*/ 9456 h 405155"/>
              <a:gd name="connsiteX190" fmla="*/ 245404 w 489307"/>
              <a:gd name="connsiteY190" fmla="*/ 6677 h 405155"/>
              <a:gd name="connsiteX191" fmla="*/ 246033 w 489307"/>
              <a:gd name="connsiteY191" fmla="*/ 6825 h 405155"/>
              <a:gd name="connsiteX192" fmla="*/ 245027 w 489307"/>
              <a:gd name="connsiteY192" fmla="*/ 7393 h 405155"/>
              <a:gd name="connsiteX193" fmla="*/ 220064 w 489307"/>
              <a:gd name="connsiteY193" fmla="*/ 18401 h 405155"/>
              <a:gd name="connsiteX194" fmla="*/ 172905 w 489307"/>
              <a:gd name="connsiteY194" fmla="*/ 43301 h 405155"/>
              <a:gd name="connsiteX195" fmla="*/ 100071 w 489307"/>
              <a:gd name="connsiteY195" fmla="*/ 93691 h 405155"/>
              <a:gd name="connsiteX196" fmla="*/ 65572 w 489307"/>
              <a:gd name="connsiteY196" fmla="*/ 123916 h 405155"/>
              <a:gd name="connsiteX197" fmla="*/ 62407 w 489307"/>
              <a:gd name="connsiteY197" fmla="*/ 126842 h 405155"/>
              <a:gd name="connsiteX198" fmla="*/ 82507 w 489307"/>
              <a:gd name="connsiteY198" fmla="*/ 83546 h 405155"/>
              <a:gd name="connsiteX199" fmla="*/ 113695 w 489307"/>
              <a:gd name="connsiteY199" fmla="*/ 47574 h 405155"/>
              <a:gd name="connsiteX200" fmla="*/ 153518 w 489307"/>
              <a:gd name="connsiteY200" fmla="*/ 21538 h 405155"/>
              <a:gd name="connsiteX201" fmla="*/ 198455 w 489307"/>
              <a:gd name="connsiteY201" fmla="*/ 7561 h 405155"/>
              <a:gd name="connsiteX202" fmla="*/ 245404 w 489307"/>
              <a:gd name="connsiteY202" fmla="*/ 6677 h 405155"/>
              <a:gd name="connsiteX203" fmla="*/ 416266 w 489307"/>
              <a:gd name="connsiteY203" fmla="*/ 131 h 405155"/>
              <a:gd name="connsiteX204" fmla="*/ 443052 w 489307"/>
              <a:gd name="connsiteY204" fmla="*/ 28862 h 405155"/>
              <a:gd name="connsiteX205" fmla="*/ 444980 w 489307"/>
              <a:gd name="connsiteY205" fmla="*/ 31724 h 405155"/>
              <a:gd name="connsiteX206" fmla="*/ 468036 w 489307"/>
              <a:gd name="connsiteY206" fmla="*/ 47384 h 405155"/>
              <a:gd name="connsiteX207" fmla="*/ 487277 w 489307"/>
              <a:gd name="connsiteY207" fmla="*/ 82451 h 405155"/>
              <a:gd name="connsiteX208" fmla="*/ 488932 w 489307"/>
              <a:gd name="connsiteY208" fmla="*/ 110150 h 405155"/>
              <a:gd name="connsiteX209" fmla="*/ 480444 w 489307"/>
              <a:gd name="connsiteY209" fmla="*/ 147869 h 405155"/>
              <a:gd name="connsiteX210" fmla="*/ 460470 w 489307"/>
              <a:gd name="connsiteY210" fmla="*/ 189123 h 405155"/>
              <a:gd name="connsiteX211" fmla="*/ 438462 w 489307"/>
              <a:gd name="connsiteY211" fmla="*/ 221012 h 405155"/>
              <a:gd name="connsiteX212" fmla="*/ 437561 w 489307"/>
              <a:gd name="connsiteY212" fmla="*/ 222022 h 405155"/>
              <a:gd name="connsiteX213" fmla="*/ 434333 w 489307"/>
              <a:gd name="connsiteY213" fmla="*/ 226232 h 405155"/>
              <a:gd name="connsiteX214" fmla="*/ 433180 w 489307"/>
              <a:gd name="connsiteY214" fmla="*/ 227789 h 405155"/>
              <a:gd name="connsiteX215" fmla="*/ 431692 w 489307"/>
              <a:gd name="connsiteY215" fmla="*/ 229473 h 405155"/>
              <a:gd name="connsiteX216" fmla="*/ 430539 w 489307"/>
              <a:gd name="connsiteY216" fmla="*/ 230799 h 405155"/>
              <a:gd name="connsiteX217" fmla="*/ 431671 w 489307"/>
              <a:gd name="connsiteY217" fmla="*/ 228989 h 405155"/>
              <a:gd name="connsiteX218" fmla="*/ 432803 w 489307"/>
              <a:gd name="connsiteY218" fmla="*/ 227389 h 405155"/>
              <a:gd name="connsiteX219" fmla="*/ 433935 w 489307"/>
              <a:gd name="connsiteY219" fmla="*/ 225789 h 405155"/>
              <a:gd name="connsiteX220" fmla="*/ 437058 w 489307"/>
              <a:gd name="connsiteY220" fmla="*/ 221159 h 405155"/>
              <a:gd name="connsiteX221" fmla="*/ 445945 w 489307"/>
              <a:gd name="connsiteY221" fmla="*/ 207183 h 405155"/>
              <a:gd name="connsiteX222" fmla="*/ 466715 w 489307"/>
              <a:gd name="connsiteY222" fmla="*/ 168496 h 405155"/>
              <a:gd name="connsiteX223" fmla="*/ 477866 w 489307"/>
              <a:gd name="connsiteY223" fmla="*/ 134819 h 405155"/>
              <a:gd name="connsiteX224" fmla="*/ 479962 w 489307"/>
              <a:gd name="connsiteY224" fmla="*/ 109835 h 405155"/>
              <a:gd name="connsiteX225" fmla="*/ 472312 w 489307"/>
              <a:gd name="connsiteY225" fmla="*/ 76852 h 405155"/>
              <a:gd name="connsiteX226" fmla="*/ 448858 w 489307"/>
              <a:gd name="connsiteY226" fmla="*/ 50584 h 405155"/>
              <a:gd name="connsiteX227" fmla="*/ 440831 w 489307"/>
              <a:gd name="connsiteY227" fmla="*/ 45995 h 405155"/>
              <a:gd name="connsiteX228" fmla="*/ 438462 w 489307"/>
              <a:gd name="connsiteY228" fmla="*/ 46732 h 405155"/>
              <a:gd name="connsiteX229" fmla="*/ 419955 w 489307"/>
              <a:gd name="connsiteY229" fmla="*/ 59719 h 405155"/>
              <a:gd name="connsiteX230" fmla="*/ 385057 w 489307"/>
              <a:gd name="connsiteY230" fmla="*/ 37534 h 405155"/>
              <a:gd name="connsiteX231" fmla="*/ 383087 w 489307"/>
              <a:gd name="connsiteY231" fmla="*/ 36039 h 405155"/>
              <a:gd name="connsiteX232" fmla="*/ 358166 w 489307"/>
              <a:gd name="connsiteY232" fmla="*/ 38965 h 405155"/>
              <a:gd name="connsiteX233" fmla="*/ 333707 w 489307"/>
              <a:gd name="connsiteY233" fmla="*/ 43575 h 405155"/>
              <a:gd name="connsiteX234" fmla="*/ 332910 w 489307"/>
              <a:gd name="connsiteY234" fmla="*/ 44038 h 405155"/>
              <a:gd name="connsiteX235" fmla="*/ 334105 w 489307"/>
              <a:gd name="connsiteY235" fmla="*/ 45280 h 405155"/>
              <a:gd name="connsiteX236" fmla="*/ 379210 w 489307"/>
              <a:gd name="connsiteY236" fmla="*/ 103499 h 405155"/>
              <a:gd name="connsiteX237" fmla="*/ 394845 w 489307"/>
              <a:gd name="connsiteY237" fmla="*/ 153383 h 405155"/>
              <a:gd name="connsiteX238" fmla="*/ 396774 w 489307"/>
              <a:gd name="connsiteY238" fmla="*/ 191270 h 405155"/>
              <a:gd name="connsiteX239" fmla="*/ 370344 w 489307"/>
              <a:gd name="connsiteY239" fmla="*/ 275758 h 405155"/>
              <a:gd name="connsiteX240" fmla="*/ 334063 w 489307"/>
              <a:gd name="connsiteY240" fmla="*/ 317686 h 405155"/>
              <a:gd name="connsiteX241" fmla="*/ 319098 w 489307"/>
              <a:gd name="connsiteY241" fmla="*/ 328968 h 405155"/>
              <a:gd name="connsiteX242" fmla="*/ 313670 w 489307"/>
              <a:gd name="connsiteY242" fmla="*/ 332252 h 405155"/>
              <a:gd name="connsiteX243" fmla="*/ 312873 w 489307"/>
              <a:gd name="connsiteY243" fmla="*/ 333304 h 405155"/>
              <a:gd name="connsiteX244" fmla="*/ 307549 w 489307"/>
              <a:gd name="connsiteY244" fmla="*/ 336630 h 405155"/>
              <a:gd name="connsiteX245" fmla="*/ 304846 w 489307"/>
              <a:gd name="connsiteY245" fmla="*/ 338166 h 405155"/>
              <a:gd name="connsiteX246" fmla="*/ 301408 w 489307"/>
              <a:gd name="connsiteY246" fmla="*/ 340145 h 405155"/>
              <a:gd name="connsiteX247" fmla="*/ 297971 w 489307"/>
              <a:gd name="connsiteY247" fmla="*/ 342123 h 405155"/>
              <a:gd name="connsiteX248" fmla="*/ 295749 w 489307"/>
              <a:gd name="connsiteY248" fmla="*/ 343386 h 405155"/>
              <a:gd name="connsiteX249" fmla="*/ 295288 w 489307"/>
              <a:gd name="connsiteY249" fmla="*/ 343681 h 405155"/>
              <a:gd name="connsiteX250" fmla="*/ 294554 w 489307"/>
              <a:gd name="connsiteY250" fmla="*/ 344081 h 405155"/>
              <a:gd name="connsiteX251" fmla="*/ 293800 w 489307"/>
              <a:gd name="connsiteY251" fmla="*/ 344523 h 405155"/>
              <a:gd name="connsiteX252" fmla="*/ 293066 w 489307"/>
              <a:gd name="connsiteY252" fmla="*/ 344944 h 405155"/>
              <a:gd name="connsiteX253" fmla="*/ 292626 w 489307"/>
              <a:gd name="connsiteY253" fmla="*/ 345238 h 405155"/>
              <a:gd name="connsiteX254" fmla="*/ 278395 w 489307"/>
              <a:gd name="connsiteY254" fmla="*/ 353300 h 405155"/>
              <a:gd name="connsiteX255" fmla="*/ 210633 w 489307"/>
              <a:gd name="connsiteY255" fmla="*/ 383946 h 405155"/>
              <a:gd name="connsiteX256" fmla="*/ 156453 w 489307"/>
              <a:gd name="connsiteY256" fmla="*/ 399396 h 405155"/>
              <a:gd name="connsiteX257" fmla="*/ 130358 w 489307"/>
              <a:gd name="connsiteY257" fmla="*/ 403605 h 405155"/>
              <a:gd name="connsiteX258" fmla="*/ 94853 w 489307"/>
              <a:gd name="connsiteY258" fmla="*/ 404973 h 405155"/>
              <a:gd name="connsiteX259" fmla="*/ 52808 w 489307"/>
              <a:gd name="connsiteY259" fmla="*/ 397228 h 405155"/>
              <a:gd name="connsiteX260" fmla="*/ 21914 w 489307"/>
              <a:gd name="connsiteY260" fmla="*/ 378705 h 405155"/>
              <a:gd name="connsiteX261" fmla="*/ 1688 w 489307"/>
              <a:gd name="connsiteY261" fmla="*/ 341155 h 405155"/>
              <a:gd name="connsiteX262" fmla="*/ 724 w 489307"/>
              <a:gd name="connsiteY262" fmla="*/ 311456 h 405155"/>
              <a:gd name="connsiteX263" fmla="*/ 13761 w 489307"/>
              <a:gd name="connsiteY263" fmla="*/ 265150 h 405155"/>
              <a:gd name="connsiteX264" fmla="*/ 41993 w 489307"/>
              <a:gd name="connsiteY264" fmla="*/ 216234 h 405155"/>
              <a:gd name="connsiteX265" fmla="*/ 88104 w 489307"/>
              <a:gd name="connsiteY265" fmla="*/ 162497 h 405155"/>
              <a:gd name="connsiteX266" fmla="*/ 172508 w 489307"/>
              <a:gd name="connsiteY266" fmla="*/ 94890 h 405155"/>
              <a:gd name="connsiteX267" fmla="*/ 243979 w 489307"/>
              <a:gd name="connsiteY267" fmla="*/ 55530 h 405155"/>
              <a:gd name="connsiteX268" fmla="*/ 316583 w 489307"/>
              <a:gd name="connsiteY268" fmla="*/ 29620 h 405155"/>
              <a:gd name="connsiteX269" fmla="*/ 357999 w 489307"/>
              <a:gd name="connsiteY269" fmla="*/ 21874 h 405155"/>
              <a:gd name="connsiteX270" fmla="*/ 382270 w 489307"/>
              <a:gd name="connsiteY270" fmla="*/ 20316 h 405155"/>
              <a:gd name="connsiteX271" fmla="*/ 383024 w 489307"/>
              <a:gd name="connsiteY271" fmla="*/ 20316 h 405155"/>
              <a:gd name="connsiteX272" fmla="*/ 386923 w 489307"/>
              <a:gd name="connsiteY272" fmla="*/ 17622 h 405155"/>
              <a:gd name="connsiteX273" fmla="*/ 416266 w 489307"/>
              <a:gd name="connsiteY273" fmla="*/ 131 h 40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489307" h="405155">
                <a:moveTo>
                  <a:pt x="278290" y="349616"/>
                </a:moveTo>
                <a:lnTo>
                  <a:pt x="277683" y="349811"/>
                </a:lnTo>
                <a:lnTo>
                  <a:pt x="277976" y="349743"/>
                </a:lnTo>
                <a:close/>
                <a:moveTo>
                  <a:pt x="173116" y="214928"/>
                </a:moveTo>
                <a:cubicBezTo>
                  <a:pt x="186639" y="218079"/>
                  <a:pt x="199843" y="222476"/>
                  <a:pt x="212561" y="228062"/>
                </a:cubicBezTo>
                <a:cubicBezTo>
                  <a:pt x="213178" y="228246"/>
                  <a:pt x="213754" y="228547"/>
                  <a:pt x="214259" y="228947"/>
                </a:cubicBezTo>
                <a:cubicBezTo>
                  <a:pt x="214217" y="229557"/>
                  <a:pt x="213672" y="229599"/>
                  <a:pt x="213316" y="229788"/>
                </a:cubicBezTo>
                <a:cubicBezTo>
                  <a:pt x="202362" y="236025"/>
                  <a:pt x="191918" y="243127"/>
                  <a:pt x="182086" y="251026"/>
                </a:cubicBezTo>
                <a:cubicBezTo>
                  <a:pt x="181512" y="251550"/>
                  <a:pt x="180766" y="251843"/>
                  <a:pt x="179990" y="251847"/>
                </a:cubicBezTo>
                <a:lnTo>
                  <a:pt x="156055" y="251847"/>
                </a:lnTo>
                <a:cubicBezTo>
                  <a:pt x="155735" y="251891"/>
                  <a:pt x="155409" y="251824"/>
                  <a:pt x="155132" y="251658"/>
                </a:cubicBezTo>
                <a:cubicBezTo>
                  <a:pt x="155074" y="251207"/>
                  <a:pt x="155162" y="250748"/>
                  <a:pt x="155384" y="250353"/>
                </a:cubicBezTo>
                <a:cubicBezTo>
                  <a:pt x="159232" y="238513"/>
                  <a:pt x="164239" y="227084"/>
                  <a:pt x="170328" y="216233"/>
                </a:cubicBezTo>
                <a:cubicBezTo>
                  <a:pt x="171292" y="214507"/>
                  <a:pt x="171313" y="214507"/>
                  <a:pt x="173116" y="214928"/>
                </a:cubicBezTo>
                <a:close/>
                <a:moveTo>
                  <a:pt x="277908" y="214851"/>
                </a:moveTo>
                <a:cubicBezTo>
                  <a:pt x="278730" y="214533"/>
                  <a:pt x="279652" y="214946"/>
                  <a:pt x="279966" y="215771"/>
                </a:cubicBezTo>
                <a:cubicBezTo>
                  <a:pt x="286223" y="226906"/>
                  <a:pt x="291362" y="238640"/>
                  <a:pt x="295308" y="250795"/>
                </a:cubicBezTo>
                <a:cubicBezTo>
                  <a:pt x="295455" y="251088"/>
                  <a:pt x="295499" y="251423"/>
                  <a:pt x="295434" y="251743"/>
                </a:cubicBezTo>
                <a:cubicBezTo>
                  <a:pt x="294948" y="251907"/>
                  <a:pt x="294432" y="251957"/>
                  <a:pt x="293925" y="251890"/>
                </a:cubicBezTo>
                <a:cubicBezTo>
                  <a:pt x="286191" y="251890"/>
                  <a:pt x="278520" y="251890"/>
                  <a:pt x="270870" y="251890"/>
                </a:cubicBezTo>
                <a:cubicBezTo>
                  <a:pt x="269914" y="251905"/>
                  <a:pt x="268985" y="251576"/>
                  <a:pt x="268250" y="250964"/>
                </a:cubicBezTo>
                <a:cubicBezTo>
                  <a:pt x="258573" y="243178"/>
                  <a:pt x="248290" y="236182"/>
                  <a:pt x="237502" y="230042"/>
                </a:cubicBezTo>
                <a:cubicBezTo>
                  <a:pt x="237020" y="229859"/>
                  <a:pt x="236588" y="229564"/>
                  <a:pt x="236245" y="229179"/>
                </a:cubicBezTo>
                <a:cubicBezTo>
                  <a:pt x="236350" y="228589"/>
                  <a:pt x="236874" y="228547"/>
                  <a:pt x="237251" y="228400"/>
                </a:cubicBezTo>
                <a:cubicBezTo>
                  <a:pt x="250332" y="222603"/>
                  <a:pt x="263932" y="218072"/>
                  <a:pt x="277870" y="214866"/>
                </a:cubicBezTo>
                <a:cubicBezTo>
                  <a:pt x="277883" y="214862"/>
                  <a:pt x="277895" y="214856"/>
                  <a:pt x="277908" y="214851"/>
                </a:cubicBezTo>
                <a:close/>
                <a:moveTo>
                  <a:pt x="151422" y="211056"/>
                </a:moveTo>
                <a:cubicBezTo>
                  <a:pt x="154692" y="211561"/>
                  <a:pt x="157982" y="212024"/>
                  <a:pt x="161566" y="212550"/>
                </a:cubicBezTo>
                <a:cubicBezTo>
                  <a:pt x="159177" y="217160"/>
                  <a:pt x="156830" y="221622"/>
                  <a:pt x="154797" y="226084"/>
                </a:cubicBezTo>
                <a:cubicBezTo>
                  <a:pt x="152764" y="230546"/>
                  <a:pt x="150982" y="235114"/>
                  <a:pt x="148886" y="239639"/>
                </a:cubicBezTo>
                <a:cubicBezTo>
                  <a:pt x="148760" y="238250"/>
                  <a:pt x="148530" y="236840"/>
                  <a:pt x="148530" y="235429"/>
                </a:cubicBezTo>
                <a:cubicBezTo>
                  <a:pt x="148302" y="227778"/>
                  <a:pt x="148673" y="220121"/>
                  <a:pt x="149641" y="212529"/>
                </a:cubicBezTo>
                <a:cubicBezTo>
                  <a:pt x="149850" y="210908"/>
                  <a:pt x="149913" y="210845"/>
                  <a:pt x="151422" y="211056"/>
                </a:cubicBezTo>
                <a:close/>
                <a:moveTo>
                  <a:pt x="299584" y="210929"/>
                </a:moveTo>
                <a:cubicBezTo>
                  <a:pt x="300465" y="210803"/>
                  <a:pt x="300800" y="211224"/>
                  <a:pt x="300800" y="212003"/>
                </a:cubicBezTo>
                <a:cubicBezTo>
                  <a:pt x="301093" y="214655"/>
                  <a:pt x="301492" y="217328"/>
                  <a:pt x="301680" y="219980"/>
                </a:cubicBezTo>
                <a:cubicBezTo>
                  <a:pt x="302219" y="226164"/>
                  <a:pt x="302227" y="232382"/>
                  <a:pt x="301701" y="238566"/>
                </a:cubicBezTo>
                <a:cubicBezTo>
                  <a:pt x="301825" y="238991"/>
                  <a:pt x="301825" y="239445"/>
                  <a:pt x="301701" y="239871"/>
                </a:cubicBezTo>
                <a:cubicBezTo>
                  <a:pt x="301093" y="239765"/>
                  <a:pt x="301093" y="239344"/>
                  <a:pt x="301093" y="238923"/>
                </a:cubicBezTo>
                <a:cubicBezTo>
                  <a:pt x="297648" y="229900"/>
                  <a:pt x="293609" y="221117"/>
                  <a:pt x="289000" y="212634"/>
                </a:cubicBezTo>
                <a:cubicBezTo>
                  <a:pt x="292647" y="211813"/>
                  <a:pt x="296126" y="211455"/>
                  <a:pt x="299584" y="210929"/>
                </a:cubicBezTo>
                <a:close/>
                <a:moveTo>
                  <a:pt x="112605" y="209436"/>
                </a:moveTo>
                <a:cubicBezTo>
                  <a:pt x="121492" y="209225"/>
                  <a:pt x="130358" y="209162"/>
                  <a:pt x="139224" y="209814"/>
                </a:cubicBezTo>
                <a:cubicBezTo>
                  <a:pt x="140397" y="209899"/>
                  <a:pt x="140544" y="209920"/>
                  <a:pt x="140397" y="211204"/>
                </a:cubicBezTo>
                <a:cubicBezTo>
                  <a:pt x="140041" y="214445"/>
                  <a:pt x="139685" y="217707"/>
                  <a:pt x="139475" y="220970"/>
                </a:cubicBezTo>
                <a:cubicBezTo>
                  <a:pt x="139059" y="227242"/>
                  <a:pt x="139052" y="233536"/>
                  <a:pt x="139454" y="239808"/>
                </a:cubicBezTo>
                <a:cubicBezTo>
                  <a:pt x="139706" y="243786"/>
                  <a:pt x="140167" y="247722"/>
                  <a:pt x="140670" y="251616"/>
                </a:cubicBezTo>
                <a:cubicBezTo>
                  <a:pt x="140179" y="251869"/>
                  <a:pt x="139621" y="251957"/>
                  <a:pt x="139077" y="251869"/>
                </a:cubicBezTo>
                <a:cubicBezTo>
                  <a:pt x="131615" y="251869"/>
                  <a:pt x="124133" y="251869"/>
                  <a:pt x="116671" y="251869"/>
                </a:cubicBezTo>
                <a:cubicBezTo>
                  <a:pt x="115649" y="251976"/>
                  <a:pt x="114660" y="251463"/>
                  <a:pt x="114156" y="250564"/>
                </a:cubicBezTo>
                <a:cubicBezTo>
                  <a:pt x="106186" y="238977"/>
                  <a:pt x="104682" y="224098"/>
                  <a:pt x="110174" y="211140"/>
                </a:cubicBezTo>
                <a:cubicBezTo>
                  <a:pt x="110472" y="210061"/>
                  <a:pt x="111492" y="209345"/>
                  <a:pt x="112605" y="209436"/>
                </a:cubicBezTo>
                <a:close/>
                <a:moveTo>
                  <a:pt x="337584" y="209372"/>
                </a:moveTo>
                <a:cubicBezTo>
                  <a:pt x="338953" y="209237"/>
                  <a:pt x="340213" y="210134"/>
                  <a:pt x="340539" y="211477"/>
                </a:cubicBezTo>
                <a:cubicBezTo>
                  <a:pt x="345851" y="224367"/>
                  <a:pt x="344272" y="239083"/>
                  <a:pt x="336348" y="250542"/>
                </a:cubicBezTo>
                <a:cubicBezTo>
                  <a:pt x="335962" y="251350"/>
                  <a:pt x="335145" y="251860"/>
                  <a:pt x="334252" y="251847"/>
                </a:cubicBezTo>
                <a:cubicBezTo>
                  <a:pt x="326518" y="251847"/>
                  <a:pt x="318805" y="251847"/>
                  <a:pt x="311070" y="251847"/>
                </a:cubicBezTo>
                <a:cubicBezTo>
                  <a:pt x="310666" y="251921"/>
                  <a:pt x="310247" y="251822"/>
                  <a:pt x="309918" y="251574"/>
                </a:cubicBezTo>
                <a:cubicBezTo>
                  <a:pt x="310190" y="249090"/>
                  <a:pt x="310463" y="246564"/>
                  <a:pt x="310735" y="244038"/>
                </a:cubicBezTo>
                <a:cubicBezTo>
                  <a:pt x="311452" y="236806"/>
                  <a:pt x="311592" y="229528"/>
                  <a:pt x="311154" y="222274"/>
                </a:cubicBezTo>
                <a:cubicBezTo>
                  <a:pt x="310945" y="218612"/>
                  <a:pt x="310567" y="214992"/>
                  <a:pt x="310169" y="211350"/>
                </a:cubicBezTo>
                <a:cubicBezTo>
                  <a:pt x="310023" y="209919"/>
                  <a:pt x="310043" y="209814"/>
                  <a:pt x="311343" y="209814"/>
                </a:cubicBezTo>
                <a:cubicBezTo>
                  <a:pt x="320083" y="209161"/>
                  <a:pt x="328823" y="209245"/>
                  <a:pt x="337584" y="209372"/>
                </a:cubicBezTo>
                <a:close/>
                <a:moveTo>
                  <a:pt x="223837" y="156099"/>
                </a:moveTo>
                <a:cubicBezTo>
                  <a:pt x="225577" y="154857"/>
                  <a:pt x="225137" y="154920"/>
                  <a:pt x="226772" y="156099"/>
                </a:cubicBezTo>
                <a:cubicBezTo>
                  <a:pt x="245080" y="169370"/>
                  <a:pt x="260831" y="185874"/>
                  <a:pt x="273260" y="204805"/>
                </a:cubicBezTo>
                <a:lnTo>
                  <a:pt x="273909" y="205920"/>
                </a:lnTo>
                <a:lnTo>
                  <a:pt x="270220" y="206888"/>
                </a:lnTo>
                <a:cubicBezTo>
                  <a:pt x="255205" y="210723"/>
                  <a:pt x="240613" y="216070"/>
                  <a:pt x="226667" y="222843"/>
                </a:cubicBezTo>
                <a:cubicBezTo>
                  <a:pt x="225843" y="223317"/>
                  <a:pt x="224829" y="223317"/>
                  <a:pt x="224005" y="222843"/>
                </a:cubicBezTo>
                <a:cubicBezTo>
                  <a:pt x="209195" y="215638"/>
                  <a:pt x="193660" y="210050"/>
                  <a:pt x="177664" y="206173"/>
                </a:cubicBezTo>
                <a:cubicBezTo>
                  <a:pt x="177441" y="206099"/>
                  <a:pt x="177223" y="206006"/>
                  <a:pt x="177014" y="205899"/>
                </a:cubicBezTo>
                <a:cubicBezTo>
                  <a:pt x="176783" y="205289"/>
                  <a:pt x="177202" y="204994"/>
                  <a:pt x="177433" y="204636"/>
                </a:cubicBezTo>
                <a:cubicBezTo>
                  <a:pt x="189845" y="185766"/>
                  <a:pt x="205569" y="169321"/>
                  <a:pt x="223837" y="156099"/>
                </a:cubicBezTo>
                <a:close/>
                <a:moveTo>
                  <a:pt x="190281" y="135577"/>
                </a:moveTo>
                <a:cubicBezTo>
                  <a:pt x="198967" y="139281"/>
                  <a:pt x="207373" y="143615"/>
                  <a:pt x="215432" y="148542"/>
                </a:cubicBezTo>
                <a:cubicBezTo>
                  <a:pt x="215810" y="148774"/>
                  <a:pt x="216166" y="149048"/>
                  <a:pt x="216732" y="149426"/>
                </a:cubicBezTo>
                <a:cubicBezTo>
                  <a:pt x="214196" y="151426"/>
                  <a:pt x="211806" y="153278"/>
                  <a:pt x="209459" y="155194"/>
                </a:cubicBezTo>
                <a:cubicBezTo>
                  <a:pt x="193209" y="168404"/>
                  <a:pt x="179212" y="184185"/>
                  <a:pt x="168022" y="201921"/>
                </a:cubicBezTo>
                <a:cubicBezTo>
                  <a:pt x="167418" y="203270"/>
                  <a:pt x="165893" y="203935"/>
                  <a:pt x="164501" y="203457"/>
                </a:cubicBezTo>
                <a:cubicBezTo>
                  <a:pt x="160875" y="202721"/>
                  <a:pt x="157186" y="202215"/>
                  <a:pt x="153539" y="201626"/>
                </a:cubicBezTo>
                <a:cubicBezTo>
                  <a:pt x="151653" y="201331"/>
                  <a:pt x="151653" y="201331"/>
                  <a:pt x="152051" y="199521"/>
                </a:cubicBezTo>
                <a:cubicBezTo>
                  <a:pt x="153707" y="192399"/>
                  <a:pt x="155957" y="185427"/>
                  <a:pt x="158779" y="178683"/>
                </a:cubicBezTo>
                <a:cubicBezTo>
                  <a:pt x="165364" y="162853"/>
                  <a:pt x="174937" y="148450"/>
                  <a:pt x="186969" y="136271"/>
                </a:cubicBezTo>
                <a:cubicBezTo>
                  <a:pt x="187741" y="135236"/>
                  <a:pt x="189160" y="134937"/>
                  <a:pt x="190281" y="135577"/>
                </a:cubicBezTo>
                <a:close/>
                <a:moveTo>
                  <a:pt x="260223" y="135514"/>
                </a:moveTo>
                <a:cubicBezTo>
                  <a:pt x="261329" y="134828"/>
                  <a:pt x="262773" y="135102"/>
                  <a:pt x="263555" y="136146"/>
                </a:cubicBezTo>
                <a:cubicBezTo>
                  <a:pt x="279501" y="152309"/>
                  <a:pt x="291048" y="172311"/>
                  <a:pt x="297090" y="194239"/>
                </a:cubicBezTo>
                <a:cubicBezTo>
                  <a:pt x="297614" y="196133"/>
                  <a:pt x="298075" y="198027"/>
                  <a:pt x="298536" y="199943"/>
                </a:cubicBezTo>
                <a:cubicBezTo>
                  <a:pt x="298830" y="201248"/>
                  <a:pt x="298788" y="201269"/>
                  <a:pt x="297384" y="201479"/>
                </a:cubicBezTo>
                <a:cubicBezTo>
                  <a:pt x="293297" y="202237"/>
                  <a:pt x="289189" y="202848"/>
                  <a:pt x="285101" y="203584"/>
                </a:cubicBezTo>
                <a:cubicBezTo>
                  <a:pt x="284261" y="203820"/>
                  <a:pt x="283374" y="203412"/>
                  <a:pt x="283006" y="202616"/>
                </a:cubicBezTo>
                <a:cubicBezTo>
                  <a:pt x="277902" y="194481"/>
                  <a:pt x="272199" y="186741"/>
                  <a:pt x="265945" y="179463"/>
                </a:cubicBezTo>
                <a:cubicBezTo>
                  <a:pt x="257022" y="169004"/>
                  <a:pt x="247027" y="159522"/>
                  <a:pt x="236119" y="151174"/>
                </a:cubicBezTo>
                <a:lnTo>
                  <a:pt x="233793" y="149364"/>
                </a:lnTo>
                <a:cubicBezTo>
                  <a:pt x="235813" y="147960"/>
                  <a:pt x="237911" y="146674"/>
                  <a:pt x="240081" y="145512"/>
                </a:cubicBezTo>
                <a:cubicBezTo>
                  <a:pt x="246591" y="141782"/>
                  <a:pt x="253316" y="138444"/>
                  <a:pt x="260223" y="135514"/>
                </a:cubicBezTo>
                <a:close/>
                <a:moveTo>
                  <a:pt x="322955" y="47469"/>
                </a:moveTo>
                <a:cubicBezTo>
                  <a:pt x="300264" y="54570"/>
                  <a:pt x="278009" y="63003"/>
                  <a:pt x="256303" y="72727"/>
                </a:cubicBezTo>
                <a:cubicBezTo>
                  <a:pt x="245153" y="77799"/>
                  <a:pt x="234128" y="83145"/>
                  <a:pt x="223376" y="89060"/>
                </a:cubicBezTo>
                <a:cubicBezTo>
                  <a:pt x="197303" y="103220"/>
                  <a:pt x="172759" y="120058"/>
                  <a:pt x="150144" y="139302"/>
                </a:cubicBezTo>
                <a:cubicBezTo>
                  <a:pt x="120830" y="164358"/>
                  <a:pt x="95293" y="193554"/>
                  <a:pt x="74334" y="225979"/>
                </a:cubicBezTo>
                <a:cubicBezTo>
                  <a:pt x="65749" y="239223"/>
                  <a:pt x="58928" y="253537"/>
                  <a:pt x="54045" y="268560"/>
                </a:cubicBezTo>
                <a:cubicBezTo>
                  <a:pt x="50376" y="279928"/>
                  <a:pt x="48876" y="291889"/>
                  <a:pt x="49622" y="303815"/>
                </a:cubicBezTo>
                <a:cubicBezTo>
                  <a:pt x="50381" y="318010"/>
                  <a:pt x="55442" y="331635"/>
                  <a:pt x="64126" y="342860"/>
                </a:cubicBezTo>
                <a:cubicBezTo>
                  <a:pt x="69755" y="349890"/>
                  <a:pt x="76705" y="355742"/>
                  <a:pt x="84583" y="360077"/>
                </a:cubicBezTo>
                <a:cubicBezTo>
                  <a:pt x="99400" y="368204"/>
                  <a:pt x="115709" y="373216"/>
                  <a:pt x="132517" y="374811"/>
                </a:cubicBezTo>
                <a:cubicBezTo>
                  <a:pt x="140389" y="375666"/>
                  <a:pt x="148317" y="375870"/>
                  <a:pt x="156222" y="375422"/>
                </a:cubicBezTo>
                <a:cubicBezTo>
                  <a:pt x="168209" y="374761"/>
                  <a:pt x="180147" y="373405"/>
                  <a:pt x="191979" y="371359"/>
                </a:cubicBezTo>
                <a:cubicBezTo>
                  <a:pt x="209438" y="368413"/>
                  <a:pt x="226814" y="365024"/>
                  <a:pt x="244000" y="360604"/>
                </a:cubicBezTo>
                <a:lnTo>
                  <a:pt x="277680" y="349812"/>
                </a:lnTo>
                <a:lnTo>
                  <a:pt x="247375" y="356815"/>
                </a:lnTo>
                <a:cubicBezTo>
                  <a:pt x="237369" y="358185"/>
                  <a:pt x="227256" y="358602"/>
                  <a:pt x="217172" y="358057"/>
                </a:cubicBezTo>
                <a:cubicBezTo>
                  <a:pt x="196093" y="356998"/>
                  <a:pt x="175394" y="352001"/>
                  <a:pt x="156138" y="343323"/>
                </a:cubicBezTo>
                <a:cubicBezTo>
                  <a:pt x="127518" y="330429"/>
                  <a:pt x="102944" y="309934"/>
                  <a:pt x="85065" y="284051"/>
                </a:cubicBezTo>
                <a:cubicBezTo>
                  <a:pt x="84876" y="283777"/>
                  <a:pt x="84667" y="283525"/>
                  <a:pt x="84499" y="283251"/>
                </a:cubicBezTo>
                <a:cubicBezTo>
                  <a:pt x="83388" y="281462"/>
                  <a:pt x="83702" y="280768"/>
                  <a:pt x="85798" y="280768"/>
                </a:cubicBezTo>
                <a:cubicBezTo>
                  <a:pt x="97955" y="280768"/>
                  <a:pt x="110090" y="280768"/>
                  <a:pt x="122226" y="280768"/>
                </a:cubicBezTo>
                <a:cubicBezTo>
                  <a:pt x="123646" y="280875"/>
                  <a:pt x="124955" y="281578"/>
                  <a:pt x="125831" y="282704"/>
                </a:cubicBezTo>
                <a:cubicBezTo>
                  <a:pt x="133821" y="290881"/>
                  <a:pt x="142741" y="298088"/>
                  <a:pt x="152407" y="304173"/>
                </a:cubicBezTo>
                <a:cubicBezTo>
                  <a:pt x="168993" y="314500"/>
                  <a:pt x="187563" y="321191"/>
                  <a:pt x="206902" y="323811"/>
                </a:cubicBezTo>
                <a:cubicBezTo>
                  <a:pt x="203192" y="321138"/>
                  <a:pt x="199902" y="318507"/>
                  <a:pt x="196548" y="316002"/>
                </a:cubicBezTo>
                <a:cubicBezTo>
                  <a:pt x="186802" y="308699"/>
                  <a:pt x="177119" y="301290"/>
                  <a:pt x="167393" y="293965"/>
                </a:cubicBezTo>
                <a:cubicBezTo>
                  <a:pt x="154168" y="283904"/>
                  <a:pt x="140901" y="273780"/>
                  <a:pt x="127571" y="263740"/>
                </a:cubicBezTo>
                <a:cubicBezTo>
                  <a:pt x="126795" y="263150"/>
                  <a:pt x="125433" y="262687"/>
                  <a:pt x="125789" y="261466"/>
                </a:cubicBezTo>
                <a:cubicBezTo>
                  <a:pt x="126145" y="260246"/>
                  <a:pt x="127529" y="260666"/>
                  <a:pt x="128472" y="260666"/>
                </a:cubicBezTo>
                <a:cubicBezTo>
                  <a:pt x="143751" y="260666"/>
                  <a:pt x="159010" y="260666"/>
                  <a:pt x="174289" y="260666"/>
                </a:cubicBezTo>
                <a:cubicBezTo>
                  <a:pt x="176224" y="260587"/>
                  <a:pt x="178058" y="261538"/>
                  <a:pt x="179110" y="263171"/>
                </a:cubicBezTo>
                <a:cubicBezTo>
                  <a:pt x="193928" y="283378"/>
                  <a:pt x="208914" y="303289"/>
                  <a:pt x="223795" y="323369"/>
                </a:cubicBezTo>
                <a:cubicBezTo>
                  <a:pt x="225221" y="325348"/>
                  <a:pt x="225304" y="325327"/>
                  <a:pt x="226772" y="323369"/>
                </a:cubicBezTo>
                <a:cubicBezTo>
                  <a:pt x="241584" y="303557"/>
                  <a:pt x="256310" y="283742"/>
                  <a:pt x="270954" y="263929"/>
                </a:cubicBezTo>
                <a:cubicBezTo>
                  <a:pt x="272283" y="261856"/>
                  <a:pt x="274624" y="260664"/>
                  <a:pt x="277074" y="260814"/>
                </a:cubicBezTo>
                <a:cubicBezTo>
                  <a:pt x="292018" y="260814"/>
                  <a:pt x="306983" y="260814"/>
                  <a:pt x="321928" y="260814"/>
                </a:cubicBezTo>
                <a:cubicBezTo>
                  <a:pt x="322934" y="260814"/>
                  <a:pt x="324568" y="260498"/>
                  <a:pt x="324799" y="261614"/>
                </a:cubicBezTo>
                <a:cubicBezTo>
                  <a:pt x="325030" y="262729"/>
                  <a:pt x="323730" y="263234"/>
                  <a:pt x="322934" y="263824"/>
                </a:cubicBezTo>
                <a:lnTo>
                  <a:pt x="269298" y="304447"/>
                </a:lnTo>
                <a:cubicBezTo>
                  <a:pt x="261082" y="310677"/>
                  <a:pt x="252803" y="316844"/>
                  <a:pt x="244650" y="323159"/>
                </a:cubicBezTo>
                <a:cubicBezTo>
                  <a:pt x="244342" y="323331"/>
                  <a:pt x="244088" y="323586"/>
                  <a:pt x="243916" y="323895"/>
                </a:cubicBezTo>
                <a:cubicBezTo>
                  <a:pt x="268192" y="320507"/>
                  <a:pt x="291142" y="310734"/>
                  <a:pt x="310442" y="295565"/>
                </a:cubicBezTo>
                <a:cubicBezTo>
                  <a:pt x="315749" y="291353"/>
                  <a:pt x="320762" y="286781"/>
                  <a:pt x="325449" y="281883"/>
                </a:cubicBezTo>
                <a:cubicBezTo>
                  <a:pt x="326298" y="281079"/>
                  <a:pt x="327455" y="280694"/>
                  <a:pt x="328614" y="280831"/>
                </a:cubicBezTo>
                <a:cubicBezTo>
                  <a:pt x="337710" y="280831"/>
                  <a:pt x="346785" y="280704"/>
                  <a:pt x="355861" y="280831"/>
                </a:cubicBezTo>
                <a:cubicBezTo>
                  <a:pt x="357919" y="281003"/>
                  <a:pt x="359891" y="279961"/>
                  <a:pt x="360912" y="278158"/>
                </a:cubicBezTo>
                <a:cubicBezTo>
                  <a:pt x="371568" y="262456"/>
                  <a:pt x="379537" y="245076"/>
                  <a:pt x="384491" y="226737"/>
                </a:cubicBezTo>
                <a:cubicBezTo>
                  <a:pt x="387315" y="216183"/>
                  <a:pt x="389153" y="205387"/>
                  <a:pt x="389983" y="194491"/>
                </a:cubicBezTo>
                <a:cubicBezTo>
                  <a:pt x="390318" y="190281"/>
                  <a:pt x="390507" y="186071"/>
                  <a:pt x="390507" y="181862"/>
                </a:cubicBezTo>
                <a:cubicBezTo>
                  <a:pt x="390501" y="172251"/>
                  <a:pt x="389715" y="162655"/>
                  <a:pt x="388159" y="153173"/>
                </a:cubicBezTo>
                <a:cubicBezTo>
                  <a:pt x="385212" y="135768"/>
                  <a:pt x="379650" y="118913"/>
                  <a:pt x="371664" y="103183"/>
                </a:cubicBezTo>
                <a:cubicBezTo>
                  <a:pt x="365936" y="91914"/>
                  <a:pt x="358969" y="81324"/>
                  <a:pt x="350893" y="71611"/>
                </a:cubicBezTo>
                <a:cubicBezTo>
                  <a:pt x="343746" y="63084"/>
                  <a:pt x="335794" y="55274"/>
                  <a:pt x="327146" y="48289"/>
                </a:cubicBezTo>
                <a:cubicBezTo>
                  <a:pt x="326002" y="47268"/>
                  <a:pt x="324397" y="46953"/>
                  <a:pt x="322955" y="47469"/>
                </a:cubicBezTo>
                <a:close/>
                <a:moveTo>
                  <a:pt x="279044" y="15391"/>
                </a:moveTo>
                <a:cubicBezTo>
                  <a:pt x="280107" y="14960"/>
                  <a:pt x="281293" y="14960"/>
                  <a:pt x="282356" y="15391"/>
                </a:cubicBezTo>
                <a:cubicBezTo>
                  <a:pt x="284473" y="16296"/>
                  <a:pt x="286694" y="17075"/>
                  <a:pt x="288790" y="17896"/>
                </a:cubicBezTo>
                <a:cubicBezTo>
                  <a:pt x="288958" y="17959"/>
                  <a:pt x="289126" y="18085"/>
                  <a:pt x="289650" y="18380"/>
                </a:cubicBezTo>
                <a:cubicBezTo>
                  <a:pt x="281266" y="21200"/>
                  <a:pt x="273217" y="23852"/>
                  <a:pt x="265211" y="26947"/>
                </a:cubicBezTo>
                <a:cubicBezTo>
                  <a:pt x="257204" y="30041"/>
                  <a:pt x="249282" y="33282"/>
                  <a:pt x="241422" y="36755"/>
                </a:cubicBezTo>
                <a:cubicBezTo>
                  <a:pt x="233562" y="40228"/>
                  <a:pt x="225807" y="43911"/>
                  <a:pt x="218115" y="47742"/>
                </a:cubicBezTo>
                <a:cubicBezTo>
                  <a:pt x="210429" y="51601"/>
                  <a:pt x="202835" y="55635"/>
                  <a:pt x="195332" y="59845"/>
                </a:cubicBezTo>
                <a:cubicBezTo>
                  <a:pt x="187814" y="64069"/>
                  <a:pt x="180403" y="68454"/>
                  <a:pt x="173094" y="73000"/>
                </a:cubicBezTo>
                <a:cubicBezTo>
                  <a:pt x="165785" y="77547"/>
                  <a:pt x="158569" y="82254"/>
                  <a:pt x="151443" y="87124"/>
                </a:cubicBezTo>
                <a:cubicBezTo>
                  <a:pt x="144373" y="92007"/>
                  <a:pt x="137386" y="97044"/>
                  <a:pt x="130483" y="102236"/>
                </a:cubicBezTo>
                <a:cubicBezTo>
                  <a:pt x="123581" y="107428"/>
                  <a:pt x="116804" y="112781"/>
                  <a:pt x="110153" y="118296"/>
                </a:cubicBezTo>
                <a:cubicBezTo>
                  <a:pt x="103516" y="123796"/>
                  <a:pt x="96990" y="129466"/>
                  <a:pt x="90577" y="135303"/>
                </a:cubicBezTo>
                <a:cubicBezTo>
                  <a:pt x="84163" y="141140"/>
                  <a:pt x="77910" y="147132"/>
                  <a:pt x="71818" y="153278"/>
                </a:cubicBezTo>
                <a:cubicBezTo>
                  <a:pt x="65740" y="159424"/>
                  <a:pt x="59850" y="165739"/>
                  <a:pt x="53814" y="172474"/>
                </a:cubicBezTo>
                <a:cubicBezTo>
                  <a:pt x="53793" y="170496"/>
                  <a:pt x="53940" y="169043"/>
                  <a:pt x="53940" y="167612"/>
                </a:cubicBezTo>
                <a:cubicBezTo>
                  <a:pt x="53730" y="163739"/>
                  <a:pt x="55616" y="161129"/>
                  <a:pt x="58131" y="158456"/>
                </a:cubicBezTo>
                <a:cubicBezTo>
                  <a:pt x="80821" y="134501"/>
                  <a:pt x="105627" y="112661"/>
                  <a:pt x="132244" y="93206"/>
                </a:cubicBezTo>
                <a:cubicBezTo>
                  <a:pt x="156774" y="75183"/>
                  <a:pt x="182675" y="59123"/>
                  <a:pt x="209710" y="45174"/>
                </a:cubicBezTo>
                <a:cubicBezTo>
                  <a:pt x="232078" y="33585"/>
                  <a:pt x="255249" y="23631"/>
                  <a:pt x="279044" y="15391"/>
                </a:cubicBezTo>
                <a:close/>
                <a:moveTo>
                  <a:pt x="261648" y="9456"/>
                </a:moveTo>
                <a:cubicBezTo>
                  <a:pt x="264037" y="10193"/>
                  <a:pt x="266469" y="10698"/>
                  <a:pt x="268900" y="11287"/>
                </a:cubicBezTo>
                <a:cubicBezTo>
                  <a:pt x="269067" y="11351"/>
                  <a:pt x="269227" y="11429"/>
                  <a:pt x="269382" y="11519"/>
                </a:cubicBezTo>
                <a:cubicBezTo>
                  <a:pt x="269005" y="12087"/>
                  <a:pt x="268376" y="12108"/>
                  <a:pt x="267852" y="12298"/>
                </a:cubicBezTo>
                <a:cubicBezTo>
                  <a:pt x="242275" y="21696"/>
                  <a:pt x="217451" y="33038"/>
                  <a:pt x="193593" y="46227"/>
                </a:cubicBezTo>
                <a:cubicBezTo>
                  <a:pt x="177984" y="54843"/>
                  <a:pt x="162747" y="64161"/>
                  <a:pt x="147880" y="74180"/>
                </a:cubicBezTo>
                <a:cubicBezTo>
                  <a:pt x="131120" y="85503"/>
                  <a:pt x="114947" y="97678"/>
                  <a:pt x="99422" y="110656"/>
                </a:cubicBezTo>
                <a:cubicBezTo>
                  <a:pt x="90437" y="118219"/>
                  <a:pt x="81690" y="126057"/>
                  <a:pt x="73180" y="134167"/>
                </a:cubicBezTo>
                <a:cubicBezTo>
                  <a:pt x="67605" y="139471"/>
                  <a:pt x="62261" y="145007"/>
                  <a:pt x="56853" y="150479"/>
                </a:cubicBezTo>
                <a:cubicBezTo>
                  <a:pt x="56769" y="150732"/>
                  <a:pt x="56602" y="150985"/>
                  <a:pt x="56371" y="150985"/>
                </a:cubicBezTo>
                <a:cubicBezTo>
                  <a:pt x="56015" y="151027"/>
                  <a:pt x="56036" y="150690"/>
                  <a:pt x="56057" y="150458"/>
                </a:cubicBezTo>
                <a:cubicBezTo>
                  <a:pt x="56043" y="150016"/>
                  <a:pt x="56167" y="149583"/>
                  <a:pt x="56413" y="149217"/>
                </a:cubicBezTo>
                <a:cubicBezTo>
                  <a:pt x="56806" y="146377"/>
                  <a:pt x="57380" y="143563"/>
                  <a:pt x="58132" y="140797"/>
                </a:cubicBezTo>
                <a:cubicBezTo>
                  <a:pt x="58380" y="140120"/>
                  <a:pt x="58808" y="139524"/>
                  <a:pt x="59368" y="139071"/>
                </a:cubicBezTo>
                <a:cubicBezTo>
                  <a:pt x="66760" y="131690"/>
                  <a:pt x="74354" y="124491"/>
                  <a:pt x="82151" y="117476"/>
                </a:cubicBezTo>
                <a:cubicBezTo>
                  <a:pt x="101750" y="100000"/>
                  <a:pt x="122497" y="83868"/>
                  <a:pt x="144254" y="69191"/>
                </a:cubicBezTo>
                <a:cubicBezTo>
                  <a:pt x="163134" y="56408"/>
                  <a:pt x="182729" y="44722"/>
                  <a:pt x="202940" y="34188"/>
                </a:cubicBezTo>
                <a:cubicBezTo>
                  <a:pt x="220404" y="25119"/>
                  <a:pt x="238335" y="16989"/>
                  <a:pt x="256660" y="9835"/>
                </a:cubicBezTo>
                <a:cubicBezTo>
                  <a:pt x="258227" y="9124"/>
                  <a:pt x="259992" y="8990"/>
                  <a:pt x="261648" y="9456"/>
                </a:cubicBezTo>
                <a:close/>
                <a:moveTo>
                  <a:pt x="245404" y="6677"/>
                </a:moveTo>
                <a:cubicBezTo>
                  <a:pt x="245634" y="6614"/>
                  <a:pt x="246158" y="6256"/>
                  <a:pt x="246033" y="6825"/>
                </a:cubicBezTo>
                <a:cubicBezTo>
                  <a:pt x="245907" y="7393"/>
                  <a:pt x="245488" y="7393"/>
                  <a:pt x="245027" y="7393"/>
                </a:cubicBezTo>
                <a:cubicBezTo>
                  <a:pt x="236643" y="10887"/>
                  <a:pt x="228301" y="14528"/>
                  <a:pt x="220064" y="18401"/>
                </a:cubicBezTo>
                <a:cubicBezTo>
                  <a:pt x="203994" y="25993"/>
                  <a:pt x="188275" y="34293"/>
                  <a:pt x="172905" y="43301"/>
                </a:cubicBezTo>
                <a:cubicBezTo>
                  <a:pt x="147433" y="58287"/>
                  <a:pt x="123089" y="75129"/>
                  <a:pt x="100071" y="93691"/>
                </a:cubicBezTo>
                <a:cubicBezTo>
                  <a:pt x="88166" y="103268"/>
                  <a:pt x="76638" y="113308"/>
                  <a:pt x="65572" y="123916"/>
                </a:cubicBezTo>
                <a:lnTo>
                  <a:pt x="62407" y="126842"/>
                </a:lnTo>
                <a:cubicBezTo>
                  <a:pt x="62176" y="122148"/>
                  <a:pt x="74501" y="95754"/>
                  <a:pt x="82507" y="83546"/>
                </a:cubicBezTo>
                <a:cubicBezTo>
                  <a:pt x="91237" y="70196"/>
                  <a:pt x="101729" y="58095"/>
                  <a:pt x="113695" y="47574"/>
                </a:cubicBezTo>
                <a:cubicBezTo>
                  <a:pt x="125704" y="37085"/>
                  <a:pt x="139107" y="28323"/>
                  <a:pt x="153518" y="21538"/>
                </a:cubicBezTo>
                <a:cubicBezTo>
                  <a:pt x="167768" y="14781"/>
                  <a:pt x="182897" y="10076"/>
                  <a:pt x="198455" y="7561"/>
                </a:cubicBezTo>
                <a:cubicBezTo>
                  <a:pt x="213981" y="5016"/>
                  <a:pt x="229793" y="4718"/>
                  <a:pt x="245404" y="6677"/>
                </a:cubicBezTo>
                <a:close/>
                <a:moveTo>
                  <a:pt x="416266" y="131"/>
                </a:moveTo>
                <a:cubicBezTo>
                  <a:pt x="431122" y="1575"/>
                  <a:pt x="442595" y="13881"/>
                  <a:pt x="443052" y="28862"/>
                </a:cubicBezTo>
                <a:cubicBezTo>
                  <a:pt x="442977" y="30144"/>
                  <a:pt x="443767" y="31318"/>
                  <a:pt x="444980" y="31724"/>
                </a:cubicBezTo>
                <a:cubicBezTo>
                  <a:pt x="453519" y="35548"/>
                  <a:pt x="461323" y="40849"/>
                  <a:pt x="468036" y="47384"/>
                </a:cubicBezTo>
                <a:cubicBezTo>
                  <a:pt x="477738" y="56923"/>
                  <a:pt x="484430" y="69119"/>
                  <a:pt x="487277" y="82451"/>
                </a:cubicBezTo>
                <a:cubicBezTo>
                  <a:pt x="489207" y="91549"/>
                  <a:pt x="489767" y="100886"/>
                  <a:pt x="488932" y="110150"/>
                </a:cubicBezTo>
                <a:cubicBezTo>
                  <a:pt x="487807" y="123049"/>
                  <a:pt x="484952" y="135737"/>
                  <a:pt x="480444" y="147869"/>
                </a:cubicBezTo>
                <a:cubicBezTo>
                  <a:pt x="475168" y="162253"/>
                  <a:pt x="468476" y="176074"/>
                  <a:pt x="460470" y="189123"/>
                </a:cubicBezTo>
                <a:cubicBezTo>
                  <a:pt x="453762" y="200176"/>
                  <a:pt x="446414" y="210824"/>
                  <a:pt x="438462" y="221012"/>
                </a:cubicBezTo>
                <a:cubicBezTo>
                  <a:pt x="438190" y="221369"/>
                  <a:pt x="437854" y="221685"/>
                  <a:pt x="437561" y="222022"/>
                </a:cubicBezTo>
                <a:cubicBezTo>
                  <a:pt x="436599" y="223510"/>
                  <a:pt x="435519" y="224918"/>
                  <a:pt x="434333" y="226232"/>
                </a:cubicBezTo>
                <a:cubicBezTo>
                  <a:pt x="434023" y="226802"/>
                  <a:pt x="433635" y="227326"/>
                  <a:pt x="433180" y="227789"/>
                </a:cubicBezTo>
                <a:cubicBezTo>
                  <a:pt x="432837" y="228469"/>
                  <a:pt x="432323" y="229050"/>
                  <a:pt x="431692" y="229473"/>
                </a:cubicBezTo>
                <a:cubicBezTo>
                  <a:pt x="431650" y="230083"/>
                  <a:pt x="431315" y="230483"/>
                  <a:pt x="430539" y="230799"/>
                </a:cubicBezTo>
                <a:cubicBezTo>
                  <a:pt x="430770" y="230115"/>
                  <a:pt x="431158" y="229494"/>
                  <a:pt x="431671" y="228989"/>
                </a:cubicBezTo>
                <a:lnTo>
                  <a:pt x="432803" y="227389"/>
                </a:lnTo>
                <a:cubicBezTo>
                  <a:pt x="433067" y="226783"/>
                  <a:pt x="433453" y="226240"/>
                  <a:pt x="433935" y="225789"/>
                </a:cubicBezTo>
                <a:cubicBezTo>
                  <a:pt x="434851" y="224165"/>
                  <a:pt x="435897" y="222615"/>
                  <a:pt x="437058" y="221159"/>
                </a:cubicBezTo>
                <a:cubicBezTo>
                  <a:pt x="439929" y="216423"/>
                  <a:pt x="443136" y="211940"/>
                  <a:pt x="445945" y="207183"/>
                </a:cubicBezTo>
                <a:cubicBezTo>
                  <a:pt x="453589" y="194691"/>
                  <a:pt x="460524" y="181775"/>
                  <a:pt x="466715" y="168496"/>
                </a:cubicBezTo>
                <a:cubicBezTo>
                  <a:pt x="471721" y="157743"/>
                  <a:pt x="475462" y="146442"/>
                  <a:pt x="477866" y="134819"/>
                </a:cubicBezTo>
                <a:cubicBezTo>
                  <a:pt x="479557" y="126606"/>
                  <a:pt x="480261" y="118216"/>
                  <a:pt x="479962" y="109835"/>
                </a:cubicBezTo>
                <a:cubicBezTo>
                  <a:pt x="479685" y="98430"/>
                  <a:pt x="477082" y="87205"/>
                  <a:pt x="472312" y="76852"/>
                </a:cubicBezTo>
                <a:cubicBezTo>
                  <a:pt x="467095" y="66064"/>
                  <a:pt x="458969" y="56963"/>
                  <a:pt x="448858" y="50584"/>
                </a:cubicBezTo>
                <a:cubicBezTo>
                  <a:pt x="446272" y="48900"/>
                  <a:pt x="443593" y="47368"/>
                  <a:pt x="440831" y="45995"/>
                </a:cubicBezTo>
                <a:cubicBezTo>
                  <a:pt x="439384" y="45280"/>
                  <a:pt x="439384" y="45301"/>
                  <a:pt x="438462" y="46732"/>
                </a:cubicBezTo>
                <a:cubicBezTo>
                  <a:pt x="434377" y="53474"/>
                  <a:pt x="427664" y="58185"/>
                  <a:pt x="419955" y="59719"/>
                </a:cubicBezTo>
                <a:cubicBezTo>
                  <a:pt x="404254" y="63069"/>
                  <a:pt x="388759" y="53219"/>
                  <a:pt x="385057" y="37534"/>
                </a:cubicBezTo>
                <a:cubicBezTo>
                  <a:pt x="384659" y="36039"/>
                  <a:pt x="384659" y="36039"/>
                  <a:pt x="383087" y="36039"/>
                </a:cubicBezTo>
                <a:cubicBezTo>
                  <a:pt x="374729" y="36508"/>
                  <a:pt x="366408" y="37485"/>
                  <a:pt x="358166" y="38965"/>
                </a:cubicBezTo>
                <a:cubicBezTo>
                  <a:pt x="349971" y="40270"/>
                  <a:pt x="341839" y="41912"/>
                  <a:pt x="333707" y="43575"/>
                </a:cubicBezTo>
                <a:cubicBezTo>
                  <a:pt x="333378" y="43576"/>
                  <a:pt x="333074" y="43752"/>
                  <a:pt x="332910" y="44038"/>
                </a:cubicBezTo>
                <a:cubicBezTo>
                  <a:pt x="333015" y="44627"/>
                  <a:pt x="333665" y="44901"/>
                  <a:pt x="334105" y="45280"/>
                </a:cubicBezTo>
                <a:cubicBezTo>
                  <a:pt x="353098" y="61237"/>
                  <a:pt x="368476" y="81087"/>
                  <a:pt x="379210" y="103499"/>
                </a:cubicBezTo>
                <a:cubicBezTo>
                  <a:pt x="386818" y="119273"/>
                  <a:pt x="392085" y="136078"/>
                  <a:pt x="394845" y="153383"/>
                </a:cubicBezTo>
                <a:cubicBezTo>
                  <a:pt x="396864" y="165903"/>
                  <a:pt x="397509" y="178608"/>
                  <a:pt x="396774" y="191270"/>
                </a:cubicBezTo>
                <a:cubicBezTo>
                  <a:pt x="395223" y="221224"/>
                  <a:pt x="386128" y="250294"/>
                  <a:pt x="370344" y="275758"/>
                </a:cubicBezTo>
                <a:cubicBezTo>
                  <a:pt x="360587" y="291612"/>
                  <a:pt x="348334" y="305773"/>
                  <a:pt x="334063" y="317686"/>
                </a:cubicBezTo>
                <a:cubicBezTo>
                  <a:pt x="329242" y="321706"/>
                  <a:pt x="324233" y="325432"/>
                  <a:pt x="319098" y="328968"/>
                </a:cubicBezTo>
                <a:cubicBezTo>
                  <a:pt x="317337" y="330147"/>
                  <a:pt x="315325" y="330884"/>
                  <a:pt x="313670" y="332252"/>
                </a:cubicBezTo>
                <a:cubicBezTo>
                  <a:pt x="313552" y="332694"/>
                  <a:pt x="313265" y="333073"/>
                  <a:pt x="312873" y="333304"/>
                </a:cubicBezTo>
                <a:lnTo>
                  <a:pt x="307549" y="336630"/>
                </a:lnTo>
                <a:lnTo>
                  <a:pt x="304846" y="338166"/>
                </a:lnTo>
                <a:lnTo>
                  <a:pt x="301408" y="340145"/>
                </a:lnTo>
                <a:cubicBezTo>
                  <a:pt x="300323" y="340905"/>
                  <a:pt x="299172" y="341568"/>
                  <a:pt x="297971" y="342123"/>
                </a:cubicBezTo>
                <a:cubicBezTo>
                  <a:pt x="297321" y="342687"/>
                  <a:pt x="296567" y="343117"/>
                  <a:pt x="295749" y="343386"/>
                </a:cubicBezTo>
                <a:cubicBezTo>
                  <a:pt x="295676" y="343576"/>
                  <a:pt x="295489" y="343696"/>
                  <a:pt x="295288" y="343681"/>
                </a:cubicBezTo>
                <a:cubicBezTo>
                  <a:pt x="295141" y="343946"/>
                  <a:pt x="294856" y="344102"/>
                  <a:pt x="294554" y="344081"/>
                </a:cubicBezTo>
                <a:cubicBezTo>
                  <a:pt x="294399" y="344352"/>
                  <a:pt x="294112" y="344521"/>
                  <a:pt x="293800" y="344523"/>
                </a:cubicBezTo>
                <a:cubicBezTo>
                  <a:pt x="293655" y="344792"/>
                  <a:pt x="293370" y="344956"/>
                  <a:pt x="293066" y="344944"/>
                </a:cubicBezTo>
                <a:cubicBezTo>
                  <a:pt x="292995" y="345125"/>
                  <a:pt x="292819" y="345243"/>
                  <a:pt x="292626" y="345238"/>
                </a:cubicBezTo>
                <a:cubicBezTo>
                  <a:pt x="287994" y="348122"/>
                  <a:pt x="283174" y="350711"/>
                  <a:pt x="278395" y="353300"/>
                </a:cubicBezTo>
                <a:cubicBezTo>
                  <a:pt x="256599" y="365194"/>
                  <a:pt x="233948" y="375438"/>
                  <a:pt x="210633" y="383946"/>
                </a:cubicBezTo>
                <a:cubicBezTo>
                  <a:pt x="192968" y="390402"/>
                  <a:pt x="174859" y="395565"/>
                  <a:pt x="156453" y="399396"/>
                </a:cubicBezTo>
                <a:cubicBezTo>
                  <a:pt x="147817" y="401220"/>
                  <a:pt x="139119" y="402622"/>
                  <a:pt x="130358" y="403605"/>
                </a:cubicBezTo>
                <a:cubicBezTo>
                  <a:pt x="118577" y="404992"/>
                  <a:pt x="106705" y="405449"/>
                  <a:pt x="94853" y="404973"/>
                </a:cubicBezTo>
                <a:cubicBezTo>
                  <a:pt x="80530" y="404529"/>
                  <a:pt x="66356" y="401917"/>
                  <a:pt x="52808" y="397228"/>
                </a:cubicBezTo>
                <a:cubicBezTo>
                  <a:pt x="41327" y="393306"/>
                  <a:pt x="30799" y="386994"/>
                  <a:pt x="21914" y="378705"/>
                </a:cubicBezTo>
                <a:cubicBezTo>
                  <a:pt x="11426" y="368621"/>
                  <a:pt x="4352" y="355489"/>
                  <a:pt x="1688" y="341155"/>
                </a:cubicBezTo>
                <a:cubicBezTo>
                  <a:pt x="-172" y="331366"/>
                  <a:pt x="-498" y="321347"/>
                  <a:pt x="724" y="311456"/>
                </a:cubicBezTo>
                <a:cubicBezTo>
                  <a:pt x="2699" y="295445"/>
                  <a:pt x="7095" y="279829"/>
                  <a:pt x="13761" y="265150"/>
                </a:cubicBezTo>
                <a:cubicBezTo>
                  <a:pt x="21442" y="247897"/>
                  <a:pt x="30904" y="231502"/>
                  <a:pt x="41993" y="216234"/>
                </a:cubicBezTo>
                <a:cubicBezTo>
                  <a:pt x="55802" y="197029"/>
                  <a:pt x="71229" y="179050"/>
                  <a:pt x="88104" y="162497"/>
                </a:cubicBezTo>
                <a:cubicBezTo>
                  <a:pt x="113892" y="137157"/>
                  <a:pt x="142171" y="114505"/>
                  <a:pt x="172508" y="94890"/>
                </a:cubicBezTo>
                <a:cubicBezTo>
                  <a:pt x="195316" y="79990"/>
                  <a:pt x="219207" y="66833"/>
                  <a:pt x="243979" y="55530"/>
                </a:cubicBezTo>
                <a:cubicBezTo>
                  <a:pt x="267374" y="44765"/>
                  <a:pt x="291670" y="36095"/>
                  <a:pt x="316583" y="29620"/>
                </a:cubicBezTo>
                <a:cubicBezTo>
                  <a:pt x="330194" y="26085"/>
                  <a:pt x="344033" y="23497"/>
                  <a:pt x="357999" y="21874"/>
                </a:cubicBezTo>
                <a:cubicBezTo>
                  <a:pt x="366053" y="20902"/>
                  <a:pt x="374156" y="20382"/>
                  <a:pt x="382270" y="20316"/>
                </a:cubicBezTo>
                <a:cubicBezTo>
                  <a:pt x="382521" y="20316"/>
                  <a:pt x="382773" y="20316"/>
                  <a:pt x="383024" y="20316"/>
                </a:cubicBezTo>
                <a:cubicBezTo>
                  <a:pt x="385015" y="20443"/>
                  <a:pt x="386043" y="19622"/>
                  <a:pt x="386923" y="17622"/>
                </a:cubicBezTo>
                <a:cubicBezTo>
                  <a:pt x="391878" y="6006"/>
                  <a:pt x="403739" y="-1064"/>
                  <a:pt x="416266" y="131"/>
                </a:cubicBezTo>
                <a:close/>
              </a:path>
            </a:pathLst>
          </a:custGeom>
          <a:solidFill>
            <a:srgbClr val="376DB5"/>
          </a:solidFill>
          <a:ln w="20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êu đề chươ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-1" y="-1"/>
            <a:ext cx="12192001" cy="685488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" y="-3113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A4671">
                  <a:alpha val="75000"/>
                </a:srgbClr>
              </a:gs>
              <a:gs pos="100000">
                <a:srgbClr val="0A467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2"/>
          <p:cNvSpPr/>
          <p:nvPr/>
        </p:nvSpPr>
        <p:spPr>
          <a:xfrm rot="10800000">
            <a:off x="0" y="0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58527" y="40944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20" name="Straight Connector 19"/>
            <p:cNvCxnSpPr/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F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F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>
              <a:solidFill>
                <a:srgbClr val="00F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Isosceles Triangle 12"/>
          <p:cNvSpPr/>
          <p:nvPr/>
        </p:nvSpPr>
        <p:spPr>
          <a:xfrm rot="10800000" flipH="1" flipV="1">
            <a:off x="11476383" y="6241089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 flipH="1" flipV="1">
            <a:off x="9263702" y="5253677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25" name="Straight Connector 24"/>
            <p:cNvCxnSpPr/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 cap="rnd">
              <a:solidFill>
                <a:srgbClr val="00F7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 cap="rnd">
              <a:solidFill>
                <a:srgbClr val="00F7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 cap="rnd">
              <a:solidFill>
                <a:srgbClr val="00F7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Freeform 30"/>
          <p:cNvSpPr/>
          <p:nvPr/>
        </p:nvSpPr>
        <p:spPr>
          <a:xfrm>
            <a:off x="11589537" y="105878"/>
            <a:ext cx="489307" cy="405155"/>
          </a:xfrm>
          <a:custGeom>
            <a:avLst/>
            <a:gdLst>
              <a:gd name="connsiteX0" fmla="*/ 278290 w 489307"/>
              <a:gd name="connsiteY0" fmla="*/ 349616 h 405155"/>
              <a:gd name="connsiteX1" fmla="*/ 277683 w 489307"/>
              <a:gd name="connsiteY1" fmla="*/ 349811 h 405155"/>
              <a:gd name="connsiteX2" fmla="*/ 277976 w 489307"/>
              <a:gd name="connsiteY2" fmla="*/ 349743 h 405155"/>
              <a:gd name="connsiteX3" fmla="*/ 173116 w 489307"/>
              <a:gd name="connsiteY3" fmla="*/ 214928 h 405155"/>
              <a:gd name="connsiteX4" fmla="*/ 212561 w 489307"/>
              <a:gd name="connsiteY4" fmla="*/ 228062 h 405155"/>
              <a:gd name="connsiteX5" fmla="*/ 214259 w 489307"/>
              <a:gd name="connsiteY5" fmla="*/ 228947 h 405155"/>
              <a:gd name="connsiteX6" fmla="*/ 213316 w 489307"/>
              <a:gd name="connsiteY6" fmla="*/ 229788 h 405155"/>
              <a:gd name="connsiteX7" fmla="*/ 182086 w 489307"/>
              <a:gd name="connsiteY7" fmla="*/ 251026 h 405155"/>
              <a:gd name="connsiteX8" fmla="*/ 179990 w 489307"/>
              <a:gd name="connsiteY8" fmla="*/ 251847 h 405155"/>
              <a:gd name="connsiteX9" fmla="*/ 156055 w 489307"/>
              <a:gd name="connsiteY9" fmla="*/ 251847 h 405155"/>
              <a:gd name="connsiteX10" fmla="*/ 155132 w 489307"/>
              <a:gd name="connsiteY10" fmla="*/ 251658 h 405155"/>
              <a:gd name="connsiteX11" fmla="*/ 155384 w 489307"/>
              <a:gd name="connsiteY11" fmla="*/ 250353 h 405155"/>
              <a:gd name="connsiteX12" fmla="*/ 170328 w 489307"/>
              <a:gd name="connsiteY12" fmla="*/ 216233 h 405155"/>
              <a:gd name="connsiteX13" fmla="*/ 173116 w 489307"/>
              <a:gd name="connsiteY13" fmla="*/ 214928 h 405155"/>
              <a:gd name="connsiteX14" fmla="*/ 277908 w 489307"/>
              <a:gd name="connsiteY14" fmla="*/ 214851 h 405155"/>
              <a:gd name="connsiteX15" fmla="*/ 279966 w 489307"/>
              <a:gd name="connsiteY15" fmla="*/ 215771 h 405155"/>
              <a:gd name="connsiteX16" fmla="*/ 295308 w 489307"/>
              <a:gd name="connsiteY16" fmla="*/ 250795 h 405155"/>
              <a:gd name="connsiteX17" fmla="*/ 295434 w 489307"/>
              <a:gd name="connsiteY17" fmla="*/ 251743 h 405155"/>
              <a:gd name="connsiteX18" fmla="*/ 293925 w 489307"/>
              <a:gd name="connsiteY18" fmla="*/ 251890 h 405155"/>
              <a:gd name="connsiteX19" fmla="*/ 270870 w 489307"/>
              <a:gd name="connsiteY19" fmla="*/ 251890 h 405155"/>
              <a:gd name="connsiteX20" fmla="*/ 268250 w 489307"/>
              <a:gd name="connsiteY20" fmla="*/ 250964 h 405155"/>
              <a:gd name="connsiteX21" fmla="*/ 237502 w 489307"/>
              <a:gd name="connsiteY21" fmla="*/ 230042 h 405155"/>
              <a:gd name="connsiteX22" fmla="*/ 236245 w 489307"/>
              <a:gd name="connsiteY22" fmla="*/ 229179 h 405155"/>
              <a:gd name="connsiteX23" fmla="*/ 237251 w 489307"/>
              <a:gd name="connsiteY23" fmla="*/ 228400 h 405155"/>
              <a:gd name="connsiteX24" fmla="*/ 277870 w 489307"/>
              <a:gd name="connsiteY24" fmla="*/ 214866 h 405155"/>
              <a:gd name="connsiteX25" fmla="*/ 277908 w 489307"/>
              <a:gd name="connsiteY25" fmla="*/ 214851 h 405155"/>
              <a:gd name="connsiteX26" fmla="*/ 151422 w 489307"/>
              <a:gd name="connsiteY26" fmla="*/ 211056 h 405155"/>
              <a:gd name="connsiteX27" fmla="*/ 161566 w 489307"/>
              <a:gd name="connsiteY27" fmla="*/ 212550 h 405155"/>
              <a:gd name="connsiteX28" fmla="*/ 154797 w 489307"/>
              <a:gd name="connsiteY28" fmla="*/ 226084 h 405155"/>
              <a:gd name="connsiteX29" fmla="*/ 148886 w 489307"/>
              <a:gd name="connsiteY29" fmla="*/ 239639 h 405155"/>
              <a:gd name="connsiteX30" fmla="*/ 148530 w 489307"/>
              <a:gd name="connsiteY30" fmla="*/ 235429 h 405155"/>
              <a:gd name="connsiteX31" fmla="*/ 149641 w 489307"/>
              <a:gd name="connsiteY31" fmla="*/ 212529 h 405155"/>
              <a:gd name="connsiteX32" fmla="*/ 151422 w 489307"/>
              <a:gd name="connsiteY32" fmla="*/ 211056 h 405155"/>
              <a:gd name="connsiteX33" fmla="*/ 299584 w 489307"/>
              <a:gd name="connsiteY33" fmla="*/ 210929 h 405155"/>
              <a:gd name="connsiteX34" fmla="*/ 300800 w 489307"/>
              <a:gd name="connsiteY34" fmla="*/ 212003 h 405155"/>
              <a:gd name="connsiteX35" fmla="*/ 301680 w 489307"/>
              <a:gd name="connsiteY35" fmla="*/ 219980 h 405155"/>
              <a:gd name="connsiteX36" fmla="*/ 301701 w 489307"/>
              <a:gd name="connsiteY36" fmla="*/ 238566 h 405155"/>
              <a:gd name="connsiteX37" fmla="*/ 301701 w 489307"/>
              <a:gd name="connsiteY37" fmla="*/ 239871 h 405155"/>
              <a:gd name="connsiteX38" fmla="*/ 301093 w 489307"/>
              <a:gd name="connsiteY38" fmla="*/ 238923 h 405155"/>
              <a:gd name="connsiteX39" fmla="*/ 289000 w 489307"/>
              <a:gd name="connsiteY39" fmla="*/ 212634 h 405155"/>
              <a:gd name="connsiteX40" fmla="*/ 299584 w 489307"/>
              <a:gd name="connsiteY40" fmla="*/ 210929 h 405155"/>
              <a:gd name="connsiteX41" fmla="*/ 112605 w 489307"/>
              <a:gd name="connsiteY41" fmla="*/ 209436 h 405155"/>
              <a:gd name="connsiteX42" fmla="*/ 139224 w 489307"/>
              <a:gd name="connsiteY42" fmla="*/ 209814 h 405155"/>
              <a:gd name="connsiteX43" fmla="*/ 140397 w 489307"/>
              <a:gd name="connsiteY43" fmla="*/ 211204 h 405155"/>
              <a:gd name="connsiteX44" fmla="*/ 139475 w 489307"/>
              <a:gd name="connsiteY44" fmla="*/ 220970 h 405155"/>
              <a:gd name="connsiteX45" fmla="*/ 139454 w 489307"/>
              <a:gd name="connsiteY45" fmla="*/ 239808 h 405155"/>
              <a:gd name="connsiteX46" fmla="*/ 140670 w 489307"/>
              <a:gd name="connsiteY46" fmla="*/ 251616 h 405155"/>
              <a:gd name="connsiteX47" fmla="*/ 139077 w 489307"/>
              <a:gd name="connsiteY47" fmla="*/ 251869 h 405155"/>
              <a:gd name="connsiteX48" fmla="*/ 116671 w 489307"/>
              <a:gd name="connsiteY48" fmla="*/ 251869 h 405155"/>
              <a:gd name="connsiteX49" fmla="*/ 114156 w 489307"/>
              <a:gd name="connsiteY49" fmla="*/ 250564 h 405155"/>
              <a:gd name="connsiteX50" fmla="*/ 110174 w 489307"/>
              <a:gd name="connsiteY50" fmla="*/ 211140 h 405155"/>
              <a:gd name="connsiteX51" fmla="*/ 112605 w 489307"/>
              <a:gd name="connsiteY51" fmla="*/ 209436 h 405155"/>
              <a:gd name="connsiteX52" fmla="*/ 337584 w 489307"/>
              <a:gd name="connsiteY52" fmla="*/ 209372 h 405155"/>
              <a:gd name="connsiteX53" fmla="*/ 340539 w 489307"/>
              <a:gd name="connsiteY53" fmla="*/ 211477 h 405155"/>
              <a:gd name="connsiteX54" fmla="*/ 336348 w 489307"/>
              <a:gd name="connsiteY54" fmla="*/ 250542 h 405155"/>
              <a:gd name="connsiteX55" fmla="*/ 334252 w 489307"/>
              <a:gd name="connsiteY55" fmla="*/ 251847 h 405155"/>
              <a:gd name="connsiteX56" fmla="*/ 311070 w 489307"/>
              <a:gd name="connsiteY56" fmla="*/ 251847 h 405155"/>
              <a:gd name="connsiteX57" fmla="*/ 309918 w 489307"/>
              <a:gd name="connsiteY57" fmla="*/ 251574 h 405155"/>
              <a:gd name="connsiteX58" fmla="*/ 310735 w 489307"/>
              <a:gd name="connsiteY58" fmla="*/ 244038 h 405155"/>
              <a:gd name="connsiteX59" fmla="*/ 311154 w 489307"/>
              <a:gd name="connsiteY59" fmla="*/ 222274 h 405155"/>
              <a:gd name="connsiteX60" fmla="*/ 310169 w 489307"/>
              <a:gd name="connsiteY60" fmla="*/ 211350 h 405155"/>
              <a:gd name="connsiteX61" fmla="*/ 311343 w 489307"/>
              <a:gd name="connsiteY61" fmla="*/ 209814 h 405155"/>
              <a:gd name="connsiteX62" fmla="*/ 337584 w 489307"/>
              <a:gd name="connsiteY62" fmla="*/ 209372 h 405155"/>
              <a:gd name="connsiteX63" fmla="*/ 223837 w 489307"/>
              <a:gd name="connsiteY63" fmla="*/ 156099 h 405155"/>
              <a:gd name="connsiteX64" fmla="*/ 226772 w 489307"/>
              <a:gd name="connsiteY64" fmla="*/ 156099 h 405155"/>
              <a:gd name="connsiteX65" fmla="*/ 273260 w 489307"/>
              <a:gd name="connsiteY65" fmla="*/ 204805 h 405155"/>
              <a:gd name="connsiteX66" fmla="*/ 273909 w 489307"/>
              <a:gd name="connsiteY66" fmla="*/ 205920 h 405155"/>
              <a:gd name="connsiteX67" fmla="*/ 270220 w 489307"/>
              <a:gd name="connsiteY67" fmla="*/ 206888 h 405155"/>
              <a:gd name="connsiteX68" fmla="*/ 226667 w 489307"/>
              <a:gd name="connsiteY68" fmla="*/ 222843 h 405155"/>
              <a:gd name="connsiteX69" fmla="*/ 224005 w 489307"/>
              <a:gd name="connsiteY69" fmla="*/ 222843 h 405155"/>
              <a:gd name="connsiteX70" fmla="*/ 177664 w 489307"/>
              <a:gd name="connsiteY70" fmla="*/ 206173 h 405155"/>
              <a:gd name="connsiteX71" fmla="*/ 177014 w 489307"/>
              <a:gd name="connsiteY71" fmla="*/ 205899 h 405155"/>
              <a:gd name="connsiteX72" fmla="*/ 177433 w 489307"/>
              <a:gd name="connsiteY72" fmla="*/ 204636 h 405155"/>
              <a:gd name="connsiteX73" fmla="*/ 223837 w 489307"/>
              <a:gd name="connsiteY73" fmla="*/ 156099 h 405155"/>
              <a:gd name="connsiteX74" fmla="*/ 190281 w 489307"/>
              <a:gd name="connsiteY74" fmla="*/ 135577 h 405155"/>
              <a:gd name="connsiteX75" fmla="*/ 215432 w 489307"/>
              <a:gd name="connsiteY75" fmla="*/ 148542 h 405155"/>
              <a:gd name="connsiteX76" fmla="*/ 216732 w 489307"/>
              <a:gd name="connsiteY76" fmla="*/ 149426 h 405155"/>
              <a:gd name="connsiteX77" fmla="*/ 209459 w 489307"/>
              <a:gd name="connsiteY77" fmla="*/ 155194 h 405155"/>
              <a:gd name="connsiteX78" fmla="*/ 168022 w 489307"/>
              <a:gd name="connsiteY78" fmla="*/ 201921 h 405155"/>
              <a:gd name="connsiteX79" fmla="*/ 164501 w 489307"/>
              <a:gd name="connsiteY79" fmla="*/ 203457 h 405155"/>
              <a:gd name="connsiteX80" fmla="*/ 153539 w 489307"/>
              <a:gd name="connsiteY80" fmla="*/ 201626 h 405155"/>
              <a:gd name="connsiteX81" fmla="*/ 152051 w 489307"/>
              <a:gd name="connsiteY81" fmla="*/ 199521 h 405155"/>
              <a:gd name="connsiteX82" fmla="*/ 158779 w 489307"/>
              <a:gd name="connsiteY82" fmla="*/ 178683 h 405155"/>
              <a:gd name="connsiteX83" fmla="*/ 186969 w 489307"/>
              <a:gd name="connsiteY83" fmla="*/ 136271 h 405155"/>
              <a:gd name="connsiteX84" fmla="*/ 190281 w 489307"/>
              <a:gd name="connsiteY84" fmla="*/ 135577 h 405155"/>
              <a:gd name="connsiteX85" fmla="*/ 260223 w 489307"/>
              <a:gd name="connsiteY85" fmla="*/ 135514 h 405155"/>
              <a:gd name="connsiteX86" fmla="*/ 263555 w 489307"/>
              <a:gd name="connsiteY86" fmla="*/ 136146 h 405155"/>
              <a:gd name="connsiteX87" fmla="*/ 297090 w 489307"/>
              <a:gd name="connsiteY87" fmla="*/ 194239 h 405155"/>
              <a:gd name="connsiteX88" fmla="*/ 298536 w 489307"/>
              <a:gd name="connsiteY88" fmla="*/ 199943 h 405155"/>
              <a:gd name="connsiteX89" fmla="*/ 297384 w 489307"/>
              <a:gd name="connsiteY89" fmla="*/ 201479 h 405155"/>
              <a:gd name="connsiteX90" fmla="*/ 285101 w 489307"/>
              <a:gd name="connsiteY90" fmla="*/ 203584 h 405155"/>
              <a:gd name="connsiteX91" fmla="*/ 283006 w 489307"/>
              <a:gd name="connsiteY91" fmla="*/ 202616 h 405155"/>
              <a:gd name="connsiteX92" fmla="*/ 265945 w 489307"/>
              <a:gd name="connsiteY92" fmla="*/ 179463 h 405155"/>
              <a:gd name="connsiteX93" fmla="*/ 236119 w 489307"/>
              <a:gd name="connsiteY93" fmla="*/ 151174 h 405155"/>
              <a:gd name="connsiteX94" fmla="*/ 233793 w 489307"/>
              <a:gd name="connsiteY94" fmla="*/ 149364 h 405155"/>
              <a:gd name="connsiteX95" fmla="*/ 240081 w 489307"/>
              <a:gd name="connsiteY95" fmla="*/ 145512 h 405155"/>
              <a:gd name="connsiteX96" fmla="*/ 260223 w 489307"/>
              <a:gd name="connsiteY96" fmla="*/ 135514 h 405155"/>
              <a:gd name="connsiteX97" fmla="*/ 322955 w 489307"/>
              <a:gd name="connsiteY97" fmla="*/ 47469 h 405155"/>
              <a:gd name="connsiteX98" fmla="*/ 256303 w 489307"/>
              <a:gd name="connsiteY98" fmla="*/ 72727 h 405155"/>
              <a:gd name="connsiteX99" fmla="*/ 223376 w 489307"/>
              <a:gd name="connsiteY99" fmla="*/ 89060 h 405155"/>
              <a:gd name="connsiteX100" fmla="*/ 150144 w 489307"/>
              <a:gd name="connsiteY100" fmla="*/ 139302 h 405155"/>
              <a:gd name="connsiteX101" fmla="*/ 74334 w 489307"/>
              <a:gd name="connsiteY101" fmla="*/ 225979 h 405155"/>
              <a:gd name="connsiteX102" fmla="*/ 54045 w 489307"/>
              <a:gd name="connsiteY102" fmla="*/ 268560 h 405155"/>
              <a:gd name="connsiteX103" fmla="*/ 49622 w 489307"/>
              <a:gd name="connsiteY103" fmla="*/ 303815 h 405155"/>
              <a:gd name="connsiteX104" fmla="*/ 64126 w 489307"/>
              <a:gd name="connsiteY104" fmla="*/ 342860 h 405155"/>
              <a:gd name="connsiteX105" fmla="*/ 84583 w 489307"/>
              <a:gd name="connsiteY105" fmla="*/ 360077 h 405155"/>
              <a:gd name="connsiteX106" fmla="*/ 132517 w 489307"/>
              <a:gd name="connsiteY106" fmla="*/ 374811 h 405155"/>
              <a:gd name="connsiteX107" fmla="*/ 156222 w 489307"/>
              <a:gd name="connsiteY107" fmla="*/ 375422 h 405155"/>
              <a:gd name="connsiteX108" fmla="*/ 191979 w 489307"/>
              <a:gd name="connsiteY108" fmla="*/ 371359 h 405155"/>
              <a:gd name="connsiteX109" fmla="*/ 244000 w 489307"/>
              <a:gd name="connsiteY109" fmla="*/ 360604 h 405155"/>
              <a:gd name="connsiteX110" fmla="*/ 277680 w 489307"/>
              <a:gd name="connsiteY110" fmla="*/ 349812 h 405155"/>
              <a:gd name="connsiteX111" fmla="*/ 247375 w 489307"/>
              <a:gd name="connsiteY111" fmla="*/ 356815 h 405155"/>
              <a:gd name="connsiteX112" fmla="*/ 217172 w 489307"/>
              <a:gd name="connsiteY112" fmla="*/ 358057 h 405155"/>
              <a:gd name="connsiteX113" fmla="*/ 156138 w 489307"/>
              <a:gd name="connsiteY113" fmla="*/ 343323 h 405155"/>
              <a:gd name="connsiteX114" fmla="*/ 85065 w 489307"/>
              <a:gd name="connsiteY114" fmla="*/ 284051 h 405155"/>
              <a:gd name="connsiteX115" fmla="*/ 84499 w 489307"/>
              <a:gd name="connsiteY115" fmla="*/ 283251 h 405155"/>
              <a:gd name="connsiteX116" fmla="*/ 85798 w 489307"/>
              <a:gd name="connsiteY116" fmla="*/ 280768 h 405155"/>
              <a:gd name="connsiteX117" fmla="*/ 122226 w 489307"/>
              <a:gd name="connsiteY117" fmla="*/ 280768 h 405155"/>
              <a:gd name="connsiteX118" fmla="*/ 125831 w 489307"/>
              <a:gd name="connsiteY118" fmla="*/ 282704 h 405155"/>
              <a:gd name="connsiteX119" fmla="*/ 152407 w 489307"/>
              <a:gd name="connsiteY119" fmla="*/ 304173 h 405155"/>
              <a:gd name="connsiteX120" fmla="*/ 206902 w 489307"/>
              <a:gd name="connsiteY120" fmla="*/ 323811 h 405155"/>
              <a:gd name="connsiteX121" fmla="*/ 196548 w 489307"/>
              <a:gd name="connsiteY121" fmla="*/ 316002 h 405155"/>
              <a:gd name="connsiteX122" fmla="*/ 167393 w 489307"/>
              <a:gd name="connsiteY122" fmla="*/ 293965 h 405155"/>
              <a:gd name="connsiteX123" fmla="*/ 127571 w 489307"/>
              <a:gd name="connsiteY123" fmla="*/ 263740 h 405155"/>
              <a:gd name="connsiteX124" fmla="*/ 125789 w 489307"/>
              <a:gd name="connsiteY124" fmla="*/ 261466 h 405155"/>
              <a:gd name="connsiteX125" fmla="*/ 128472 w 489307"/>
              <a:gd name="connsiteY125" fmla="*/ 260666 h 405155"/>
              <a:gd name="connsiteX126" fmla="*/ 174289 w 489307"/>
              <a:gd name="connsiteY126" fmla="*/ 260666 h 405155"/>
              <a:gd name="connsiteX127" fmla="*/ 179110 w 489307"/>
              <a:gd name="connsiteY127" fmla="*/ 263171 h 405155"/>
              <a:gd name="connsiteX128" fmla="*/ 223795 w 489307"/>
              <a:gd name="connsiteY128" fmla="*/ 323369 h 405155"/>
              <a:gd name="connsiteX129" fmla="*/ 226772 w 489307"/>
              <a:gd name="connsiteY129" fmla="*/ 323369 h 405155"/>
              <a:gd name="connsiteX130" fmla="*/ 270954 w 489307"/>
              <a:gd name="connsiteY130" fmla="*/ 263929 h 405155"/>
              <a:gd name="connsiteX131" fmla="*/ 277074 w 489307"/>
              <a:gd name="connsiteY131" fmla="*/ 260814 h 405155"/>
              <a:gd name="connsiteX132" fmla="*/ 321928 w 489307"/>
              <a:gd name="connsiteY132" fmla="*/ 260814 h 405155"/>
              <a:gd name="connsiteX133" fmla="*/ 324799 w 489307"/>
              <a:gd name="connsiteY133" fmla="*/ 261614 h 405155"/>
              <a:gd name="connsiteX134" fmla="*/ 322934 w 489307"/>
              <a:gd name="connsiteY134" fmla="*/ 263824 h 405155"/>
              <a:gd name="connsiteX135" fmla="*/ 269298 w 489307"/>
              <a:gd name="connsiteY135" fmla="*/ 304447 h 405155"/>
              <a:gd name="connsiteX136" fmla="*/ 244650 w 489307"/>
              <a:gd name="connsiteY136" fmla="*/ 323159 h 405155"/>
              <a:gd name="connsiteX137" fmla="*/ 243916 w 489307"/>
              <a:gd name="connsiteY137" fmla="*/ 323895 h 405155"/>
              <a:gd name="connsiteX138" fmla="*/ 310442 w 489307"/>
              <a:gd name="connsiteY138" fmla="*/ 295565 h 405155"/>
              <a:gd name="connsiteX139" fmla="*/ 325449 w 489307"/>
              <a:gd name="connsiteY139" fmla="*/ 281883 h 405155"/>
              <a:gd name="connsiteX140" fmla="*/ 328614 w 489307"/>
              <a:gd name="connsiteY140" fmla="*/ 280831 h 405155"/>
              <a:gd name="connsiteX141" fmla="*/ 355861 w 489307"/>
              <a:gd name="connsiteY141" fmla="*/ 280831 h 405155"/>
              <a:gd name="connsiteX142" fmla="*/ 360912 w 489307"/>
              <a:gd name="connsiteY142" fmla="*/ 278158 h 405155"/>
              <a:gd name="connsiteX143" fmla="*/ 384491 w 489307"/>
              <a:gd name="connsiteY143" fmla="*/ 226737 h 405155"/>
              <a:gd name="connsiteX144" fmla="*/ 389983 w 489307"/>
              <a:gd name="connsiteY144" fmla="*/ 194491 h 405155"/>
              <a:gd name="connsiteX145" fmla="*/ 390507 w 489307"/>
              <a:gd name="connsiteY145" fmla="*/ 181862 h 405155"/>
              <a:gd name="connsiteX146" fmla="*/ 388159 w 489307"/>
              <a:gd name="connsiteY146" fmla="*/ 153173 h 405155"/>
              <a:gd name="connsiteX147" fmla="*/ 371664 w 489307"/>
              <a:gd name="connsiteY147" fmla="*/ 103183 h 405155"/>
              <a:gd name="connsiteX148" fmla="*/ 350893 w 489307"/>
              <a:gd name="connsiteY148" fmla="*/ 71611 h 405155"/>
              <a:gd name="connsiteX149" fmla="*/ 327146 w 489307"/>
              <a:gd name="connsiteY149" fmla="*/ 48289 h 405155"/>
              <a:gd name="connsiteX150" fmla="*/ 322955 w 489307"/>
              <a:gd name="connsiteY150" fmla="*/ 47469 h 405155"/>
              <a:gd name="connsiteX151" fmla="*/ 279044 w 489307"/>
              <a:gd name="connsiteY151" fmla="*/ 15391 h 405155"/>
              <a:gd name="connsiteX152" fmla="*/ 282356 w 489307"/>
              <a:gd name="connsiteY152" fmla="*/ 15391 h 405155"/>
              <a:gd name="connsiteX153" fmla="*/ 288790 w 489307"/>
              <a:gd name="connsiteY153" fmla="*/ 17896 h 405155"/>
              <a:gd name="connsiteX154" fmla="*/ 289650 w 489307"/>
              <a:gd name="connsiteY154" fmla="*/ 18380 h 405155"/>
              <a:gd name="connsiteX155" fmla="*/ 265211 w 489307"/>
              <a:gd name="connsiteY155" fmla="*/ 26947 h 405155"/>
              <a:gd name="connsiteX156" fmla="*/ 241422 w 489307"/>
              <a:gd name="connsiteY156" fmla="*/ 36755 h 405155"/>
              <a:gd name="connsiteX157" fmla="*/ 218115 w 489307"/>
              <a:gd name="connsiteY157" fmla="*/ 47742 h 405155"/>
              <a:gd name="connsiteX158" fmla="*/ 195332 w 489307"/>
              <a:gd name="connsiteY158" fmla="*/ 59845 h 405155"/>
              <a:gd name="connsiteX159" fmla="*/ 173094 w 489307"/>
              <a:gd name="connsiteY159" fmla="*/ 73000 h 405155"/>
              <a:gd name="connsiteX160" fmla="*/ 151443 w 489307"/>
              <a:gd name="connsiteY160" fmla="*/ 87124 h 405155"/>
              <a:gd name="connsiteX161" fmla="*/ 130483 w 489307"/>
              <a:gd name="connsiteY161" fmla="*/ 102236 h 405155"/>
              <a:gd name="connsiteX162" fmla="*/ 110153 w 489307"/>
              <a:gd name="connsiteY162" fmla="*/ 118296 h 405155"/>
              <a:gd name="connsiteX163" fmla="*/ 90577 w 489307"/>
              <a:gd name="connsiteY163" fmla="*/ 135303 h 405155"/>
              <a:gd name="connsiteX164" fmla="*/ 71818 w 489307"/>
              <a:gd name="connsiteY164" fmla="*/ 153278 h 405155"/>
              <a:gd name="connsiteX165" fmla="*/ 53814 w 489307"/>
              <a:gd name="connsiteY165" fmla="*/ 172474 h 405155"/>
              <a:gd name="connsiteX166" fmla="*/ 53940 w 489307"/>
              <a:gd name="connsiteY166" fmla="*/ 167612 h 405155"/>
              <a:gd name="connsiteX167" fmla="*/ 58131 w 489307"/>
              <a:gd name="connsiteY167" fmla="*/ 158456 h 405155"/>
              <a:gd name="connsiteX168" fmla="*/ 132244 w 489307"/>
              <a:gd name="connsiteY168" fmla="*/ 93206 h 405155"/>
              <a:gd name="connsiteX169" fmla="*/ 209710 w 489307"/>
              <a:gd name="connsiteY169" fmla="*/ 45174 h 405155"/>
              <a:gd name="connsiteX170" fmla="*/ 279044 w 489307"/>
              <a:gd name="connsiteY170" fmla="*/ 15391 h 405155"/>
              <a:gd name="connsiteX171" fmla="*/ 261648 w 489307"/>
              <a:gd name="connsiteY171" fmla="*/ 9456 h 405155"/>
              <a:gd name="connsiteX172" fmla="*/ 268900 w 489307"/>
              <a:gd name="connsiteY172" fmla="*/ 11287 h 405155"/>
              <a:gd name="connsiteX173" fmla="*/ 269382 w 489307"/>
              <a:gd name="connsiteY173" fmla="*/ 11519 h 405155"/>
              <a:gd name="connsiteX174" fmla="*/ 267852 w 489307"/>
              <a:gd name="connsiteY174" fmla="*/ 12298 h 405155"/>
              <a:gd name="connsiteX175" fmla="*/ 193593 w 489307"/>
              <a:gd name="connsiteY175" fmla="*/ 46227 h 405155"/>
              <a:gd name="connsiteX176" fmla="*/ 147880 w 489307"/>
              <a:gd name="connsiteY176" fmla="*/ 74180 h 405155"/>
              <a:gd name="connsiteX177" fmla="*/ 99422 w 489307"/>
              <a:gd name="connsiteY177" fmla="*/ 110656 h 405155"/>
              <a:gd name="connsiteX178" fmla="*/ 73180 w 489307"/>
              <a:gd name="connsiteY178" fmla="*/ 134167 h 405155"/>
              <a:gd name="connsiteX179" fmla="*/ 56853 w 489307"/>
              <a:gd name="connsiteY179" fmla="*/ 150479 h 405155"/>
              <a:gd name="connsiteX180" fmla="*/ 56371 w 489307"/>
              <a:gd name="connsiteY180" fmla="*/ 150985 h 405155"/>
              <a:gd name="connsiteX181" fmla="*/ 56057 w 489307"/>
              <a:gd name="connsiteY181" fmla="*/ 150458 h 405155"/>
              <a:gd name="connsiteX182" fmla="*/ 56413 w 489307"/>
              <a:gd name="connsiteY182" fmla="*/ 149217 h 405155"/>
              <a:gd name="connsiteX183" fmla="*/ 58132 w 489307"/>
              <a:gd name="connsiteY183" fmla="*/ 140797 h 405155"/>
              <a:gd name="connsiteX184" fmla="*/ 59368 w 489307"/>
              <a:gd name="connsiteY184" fmla="*/ 139071 h 405155"/>
              <a:gd name="connsiteX185" fmla="*/ 82151 w 489307"/>
              <a:gd name="connsiteY185" fmla="*/ 117476 h 405155"/>
              <a:gd name="connsiteX186" fmla="*/ 144254 w 489307"/>
              <a:gd name="connsiteY186" fmla="*/ 69191 h 405155"/>
              <a:gd name="connsiteX187" fmla="*/ 202940 w 489307"/>
              <a:gd name="connsiteY187" fmla="*/ 34188 h 405155"/>
              <a:gd name="connsiteX188" fmla="*/ 256660 w 489307"/>
              <a:gd name="connsiteY188" fmla="*/ 9835 h 405155"/>
              <a:gd name="connsiteX189" fmla="*/ 261648 w 489307"/>
              <a:gd name="connsiteY189" fmla="*/ 9456 h 405155"/>
              <a:gd name="connsiteX190" fmla="*/ 245404 w 489307"/>
              <a:gd name="connsiteY190" fmla="*/ 6677 h 405155"/>
              <a:gd name="connsiteX191" fmla="*/ 246033 w 489307"/>
              <a:gd name="connsiteY191" fmla="*/ 6825 h 405155"/>
              <a:gd name="connsiteX192" fmla="*/ 245027 w 489307"/>
              <a:gd name="connsiteY192" fmla="*/ 7393 h 405155"/>
              <a:gd name="connsiteX193" fmla="*/ 220064 w 489307"/>
              <a:gd name="connsiteY193" fmla="*/ 18401 h 405155"/>
              <a:gd name="connsiteX194" fmla="*/ 172905 w 489307"/>
              <a:gd name="connsiteY194" fmla="*/ 43301 h 405155"/>
              <a:gd name="connsiteX195" fmla="*/ 100071 w 489307"/>
              <a:gd name="connsiteY195" fmla="*/ 93691 h 405155"/>
              <a:gd name="connsiteX196" fmla="*/ 65572 w 489307"/>
              <a:gd name="connsiteY196" fmla="*/ 123916 h 405155"/>
              <a:gd name="connsiteX197" fmla="*/ 62407 w 489307"/>
              <a:gd name="connsiteY197" fmla="*/ 126842 h 405155"/>
              <a:gd name="connsiteX198" fmla="*/ 82507 w 489307"/>
              <a:gd name="connsiteY198" fmla="*/ 83546 h 405155"/>
              <a:gd name="connsiteX199" fmla="*/ 113695 w 489307"/>
              <a:gd name="connsiteY199" fmla="*/ 47574 h 405155"/>
              <a:gd name="connsiteX200" fmla="*/ 153518 w 489307"/>
              <a:gd name="connsiteY200" fmla="*/ 21538 h 405155"/>
              <a:gd name="connsiteX201" fmla="*/ 198455 w 489307"/>
              <a:gd name="connsiteY201" fmla="*/ 7561 h 405155"/>
              <a:gd name="connsiteX202" fmla="*/ 245404 w 489307"/>
              <a:gd name="connsiteY202" fmla="*/ 6677 h 405155"/>
              <a:gd name="connsiteX203" fmla="*/ 416266 w 489307"/>
              <a:gd name="connsiteY203" fmla="*/ 131 h 405155"/>
              <a:gd name="connsiteX204" fmla="*/ 443052 w 489307"/>
              <a:gd name="connsiteY204" fmla="*/ 28862 h 405155"/>
              <a:gd name="connsiteX205" fmla="*/ 444980 w 489307"/>
              <a:gd name="connsiteY205" fmla="*/ 31724 h 405155"/>
              <a:gd name="connsiteX206" fmla="*/ 468036 w 489307"/>
              <a:gd name="connsiteY206" fmla="*/ 47384 h 405155"/>
              <a:gd name="connsiteX207" fmla="*/ 487277 w 489307"/>
              <a:gd name="connsiteY207" fmla="*/ 82451 h 405155"/>
              <a:gd name="connsiteX208" fmla="*/ 488932 w 489307"/>
              <a:gd name="connsiteY208" fmla="*/ 110150 h 405155"/>
              <a:gd name="connsiteX209" fmla="*/ 480444 w 489307"/>
              <a:gd name="connsiteY209" fmla="*/ 147869 h 405155"/>
              <a:gd name="connsiteX210" fmla="*/ 460470 w 489307"/>
              <a:gd name="connsiteY210" fmla="*/ 189123 h 405155"/>
              <a:gd name="connsiteX211" fmla="*/ 438462 w 489307"/>
              <a:gd name="connsiteY211" fmla="*/ 221012 h 405155"/>
              <a:gd name="connsiteX212" fmla="*/ 437561 w 489307"/>
              <a:gd name="connsiteY212" fmla="*/ 222022 h 405155"/>
              <a:gd name="connsiteX213" fmla="*/ 434333 w 489307"/>
              <a:gd name="connsiteY213" fmla="*/ 226232 h 405155"/>
              <a:gd name="connsiteX214" fmla="*/ 433180 w 489307"/>
              <a:gd name="connsiteY214" fmla="*/ 227789 h 405155"/>
              <a:gd name="connsiteX215" fmla="*/ 431692 w 489307"/>
              <a:gd name="connsiteY215" fmla="*/ 229473 h 405155"/>
              <a:gd name="connsiteX216" fmla="*/ 430539 w 489307"/>
              <a:gd name="connsiteY216" fmla="*/ 230799 h 405155"/>
              <a:gd name="connsiteX217" fmla="*/ 431671 w 489307"/>
              <a:gd name="connsiteY217" fmla="*/ 228989 h 405155"/>
              <a:gd name="connsiteX218" fmla="*/ 432803 w 489307"/>
              <a:gd name="connsiteY218" fmla="*/ 227389 h 405155"/>
              <a:gd name="connsiteX219" fmla="*/ 433935 w 489307"/>
              <a:gd name="connsiteY219" fmla="*/ 225789 h 405155"/>
              <a:gd name="connsiteX220" fmla="*/ 437058 w 489307"/>
              <a:gd name="connsiteY220" fmla="*/ 221159 h 405155"/>
              <a:gd name="connsiteX221" fmla="*/ 445945 w 489307"/>
              <a:gd name="connsiteY221" fmla="*/ 207183 h 405155"/>
              <a:gd name="connsiteX222" fmla="*/ 466715 w 489307"/>
              <a:gd name="connsiteY222" fmla="*/ 168496 h 405155"/>
              <a:gd name="connsiteX223" fmla="*/ 477866 w 489307"/>
              <a:gd name="connsiteY223" fmla="*/ 134819 h 405155"/>
              <a:gd name="connsiteX224" fmla="*/ 479962 w 489307"/>
              <a:gd name="connsiteY224" fmla="*/ 109835 h 405155"/>
              <a:gd name="connsiteX225" fmla="*/ 472312 w 489307"/>
              <a:gd name="connsiteY225" fmla="*/ 76852 h 405155"/>
              <a:gd name="connsiteX226" fmla="*/ 448858 w 489307"/>
              <a:gd name="connsiteY226" fmla="*/ 50584 h 405155"/>
              <a:gd name="connsiteX227" fmla="*/ 440831 w 489307"/>
              <a:gd name="connsiteY227" fmla="*/ 45995 h 405155"/>
              <a:gd name="connsiteX228" fmla="*/ 438462 w 489307"/>
              <a:gd name="connsiteY228" fmla="*/ 46732 h 405155"/>
              <a:gd name="connsiteX229" fmla="*/ 419955 w 489307"/>
              <a:gd name="connsiteY229" fmla="*/ 59719 h 405155"/>
              <a:gd name="connsiteX230" fmla="*/ 385057 w 489307"/>
              <a:gd name="connsiteY230" fmla="*/ 37534 h 405155"/>
              <a:gd name="connsiteX231" fmla="*/ 383087 w 489307"/>
              <a:gd name="connsiteY231" fmla="*/ 36039 h 405155"/>
              <a:gd name="connsiteX232" fmla="*/ 358166 w 489307"/>
              <a:gd name="connsiteY232" fmla="*/ 38965 h 405155"/>
              <a:gd name="connsiteX233" fmla="*/ 333707 w 489307"/>
              <a:gd name="connsiteY233" fmla="*/ 43575 h 405155"/>
              <a:gd name="connsiteX234" fmla="*/ 332910 w 489307"/>
              <a:gd name="connsiteY234" fmla="*/ 44038 h 405155"/>
              <a:gd name="connsiteX235" fmla="*/ 334105 w 489307"/>
              <a:gd name="connsiteY235" fmla="*/ 45280 h 405155"/>
              <a:gd name="connsiteX236" fmla="*/ 379210 w 489307"/>
              <a:gd name="connsiteY236" fmla="*/ 103499 h 405155"/>
              <a:gd name="connsiteX237" fmla="*/ 394845 w 489307"/>
              <a:gd name="connsiteY237" fmla="*/ 153383 h 405155"/>
              <a:gd name="connsiteX238" fmla="*/ 396774 w 489307"/>
              <a:gd name="connsiteY238" fmla="*/ 191270 h 405155"/>
              <a:gd name="connsiteX239" fmla="*/ 370344 w 489307"/>
              <a:gd name="connsiteY239" fmla="*/ 275758 h 405155"/>
              <a:gd name="connsiteX240" fmla="*/ 334063 w 489307"/>
              <a:gd name="connsiteY240" fmla="*/ 317686 h 405155"/>
              <a:gd name="connsiteX241" fmla="*/ 319098 w 489307"/>
              <a:gd name="connsiteY241" fmla="*/ 328968 h 405155"/>
              <a:gd name="connsiteX242" fmla="*/ 313670 w 489307"/>
              <a:gd name="connsiteY242" fmla="*/ 332252 h 405155"/>
              <a:gd name="connsiteX243" fmla="*/ 312873 w 489307"/>
              <a:gd name="connsiteY243" fmla="*/ 333304 h 405155"/>
              <a:gd name="connsiteX244" fmla="*/ 307549 w 489307"/>
              <a:gd name="connsiteY244" fmla="*/ 336630 h 405155"/>
              <a:gd name="connsiteX245" fmla="*/ 304846 w 489307"/>
              <a:gd name="connsiteY245" fmla="*/ 338166 h 405155"/>
              <a:gd name="connsiteX246" fmla="*/ 301408 w 489307"/>
              <a:gd name="connsiteY246" fmla="*/ 340145 h 405155"/>
              <a:gd name="connsiteX247" fmla="*/ 297971 w 489307"/>
              <a:gd name="connsiteY247" fmla="*/ 342123 h 405155"/>
              <a:gd name="connsiteX248" fmla="*/ 295749 w 489307"/>
              <a:gd name="connsiteY248" fmla="*/ 343386 h 405155"/>
              <a:gd name="connsiteX249" fmla="*/ 295288 w 489307"/>
              <a:gd name="connsiteY249" fmla="*/ 343681 h 405155"/>
              <a:gd name="connsiteX250" fmla="*/ 294554 w 489307"/>
              <a:gd name="connsiteY250" fmla="*/ 344081 h 405155"/>
              <a:gd name="connsiteX251" fmla="*/ 293800 w 489307"/>
              <a:gd name="connsiteY251" fmla="*/ 344523 h 405155"/>
              <a:gd name="connsiteX252" fmla="*/ 293066 w 489307"/>
              <a:gd name="connsiteY252" fmla="*/ 344944 h 405155"/>
              <a:gd name="connsiteX253" fmla="*/ 292626 w 489307"/>
              <a:gd name="connsiteY253" fmla="*/ 345238 h 405155"/>
              <a:gd name="connsiteX254" fmla="*/ 278395 w 489307"/>
              <a:gd name="connsiteY254" fmla="*/ 353300 h 405155"/>
              <a:gd name="connsiteX255" fmla="*/ 210633 w 489307"/>
              <a:gd name="connsiteY255" fmla="*/ 383946 h 405155"/>
              <a:gd name="connsiteX256" fmla="*/ 156453 w 489307"/>
              <a:gd name="connsiteY256" fmla="*/ 399396 h 405155"/>
              <a:gd name="connsiteX257" fmla="*/ 130358 w 489307"/>
              <a:gd name="connsiteY257" fmla="*/ 403605 h 405155"/>
              <a:gd name="connsiteX258" fmla="*/ 94853 w 489307"/>
              <a:gd name="connsiteY258" fmla="*/ 404973 h 405155"/>
              <a:gd name="connsiteX259" fmla="*/ 52808 w 489307"/>
              <a:gd name="connsiteY259" fmla="*/ 397228 h 405155"/>
              <a:gd name="connsiteX260" fmla="*/ 21914 w 489307"/>
              <a:gd name="connsiteY260" fmla="*/ 378705 h 405155"/>
              <a:gd name="connsiteX261" fmla="*/ 1688 w 489307"/>
              <a:gd name="connsiteY261" fmla="*/ 341155 h 405155"/>
              <a:gd name="connsiteX262" fmla="*/ 724 w 489307"/>
              <a:gd name="connsiteY262" fmla="*/ 311456 h 405155"/>
              <a:gd name="connsiteX263" fmla="*/ 13761 w 489307"/>
              <a:gd name="connsiteY263" fmla="*/ 265150 h 405155"/>
              <a:gd name="connsiteX264" fmla="*/ 41993 w 489307"/>
              <a:gd name="connsiteY264" fmla="*/ 216234 h 405155"/>
              <a:gd name="connsiteX265" fmla="*/ 88104 w 489307"/>
              <a:gd name="connsiteY265" fmla="*/ 162497 h 405155"/>
              <a:gd name="connsiteX266" fmla="*/ 172508 w 489307"/>
              <a:gd name="connsiteY266" fmla="*/ 94890 h 405155"/>
              <a:gd name="connsiteX267" fmla="*/ 243979 w 489307"/>
              <a:gd name="connsiteY267" fmla="*/ 55530 h 405155"/>
              <a:gd name="connsiteX268" fmla="*/ 316583 w 489307"/>
              <a:gd name="connsiteY268" fmla="*/ 29620 h 405155"/>
              <a:gd name="connsiteX269" fmla="*/ 357999 w 489307"/>
              <a:gd name="connsiteY269" fmla="*/ 21874 h 405155"/>
              <a:gd name="connsiteX270" fmla="*/ 382270 w 489307"/>
              <a:gd name="connsiteY270" fmla="*/ 20316 h 405155"/>
              <a:gd name="connsiteX271" fmla="*/ 383024 w 489307"/>
              <a:gd name="connsiteY271" fmla="*/ 20316 h 405155"/>
              <a:gd name="connsiteX272" fmla="*/ 386923 w 489307"/>
              <a:gd name="connsiteY272" fmla="*/ 17622 h 405155"/>
              <a:gd name="connsiteX273" fmla="*/ 416266 w 489307"/>
              <a:gd name="connsiteY273" fmla="*/ 131 h 40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489307" h="405155">
                <a:moveTo>
                  <a:pt x="278290" y="349616"/>
                </a:moveTo>
                <a:lnTo>
                  <a:pt x="277683" y="349811"/>
                </a:lnTo>
                <a:lnTo>
                  <a:pt x="277976" y="349743"/>
                </a:lnTo>
                <a:close/>
                <a:moveTo>
                  <a:pt x="173116" y="214928"/>
                </a:moveTo>
                <a:cubicBezTo>
                  <a:pt x="186639" y="218079"/>
                  <a:pt x="199843" y="222476"/>
                  <a:pt x="212561" y="228062"/>
                </a:cubicBezTo>
                <a:cubicBezTo>
                  <a:pt x="213178" y="228246"/>
                  <a:pt x="213754" y="228547"/>
                  <a:pt x="214259" y="228947"/>
                </a:cubicBezTo>
                <a:cubicBezTo>
                  <a:pt x="214217" y="229557"/>
                  <a:pt x="213672" y="229599"/>
                  <a:pt x="213316" y="229788"/>
                </a:cubicBezTo>
                <a:cubicBezTo>
                  <a:pt x="202362" y="236025"/>
                  <a:pt x="191918" y="243127"/>
                  <a:pt x="182086" y="251026"/>
                </a:cubicBezTo>
                <a:cubicBezTo>
                  <a:pt x="181512" y="251550"/>
                  <a:pt x="180766" y="251843"/>
                  <a:pt x="179990" y="251847"/>
                </a:cubicBezTo>
                <a:lnTo>
                  <a:pt x="156055" y="251847"/>
                </a:lnTo>
                <a:cubicBezTo>
                  <a:pt x="155735" y="251891"/>
                  <a:pt x="155409" y="251824"/>
                  <a:pt x="155132" y="251658"/>
                </a:cubicBezTo>
                <a:cubicBezTo>
                  <a:pt x="155074" y="251207"/>
                  <a:pt x="155162" y="250748"/>
                  <a:pt x="155384" y="250353"/>
                </a:cubicBezTo>
                <a:cubicBezTo>
                  <a:pt x="159232" y="238513"/>
                  <a:pt x="164239" y="227084"/>
                  <a:pt x="170328" y="216233"/>
                </a:cubicBezTo>
                <a:cubicBezTo>
                  <a:pt x="171292" y="214507"/>
                  <a:pt x="171313" y="214507"/>
                  <a:pt x="173116" y="214928"/>
                </a:cubicBezTo>
                <a:close/>
                <a:moveTo>
                  <a:pt x="277908" y="214851"/>
                </a:moveTo>
                <a:cubicBezTo>
                  <a:pt x="278730" y="214533"/>
                  <a:pt x="279652" y="214946"/>
                  <a:pt x="279966" y="215771"/>
                </a:cubicBezTo>
                <a:cubicBezTo>
                  <a:pt x="286223" y="226906"/>
                  <a:pt x="291362" y="238640"/>
                  <a:pt x="295308" y="250795"/>
                </a:cubicBezTo>
                <a:cubicBezTo>
                  <a:pt x="295455" y="251088"/>
                  <a:pt x="295499" y="251423"/>
                  <a:pt x="295434" y="251743"/>
                </a:cubicBezTo>
                <a:cubicBezTo>
                  <a:pt x="294948" y="251907"/>
                  <a:pt x="294432" y="251957"/>
                  <a:pt x="293925" y="251890"/>
                </a:cubicBezTo>
                <a:cubicBezTo>
                  <a:pt x="286191" y="251890"/>
                  <a:pt x="278520" y="251890"/>
                  <a:pt x="270870" y="251890"/>
                </a:cubicBezTo>
                <a:cubicBezTo>
                  <a:pt x="269914" y="251905"/>
                  <a:pt x="268985" y="251576"/>
                  <a:pt x="268250" y="250964"/>
                </a:cubicBezTo>
                <a:cubicBezTo>
                  <a:pt x="258573" y="243178"/>
                  <a:pt x="248290" y="236182"/>
                  <a:pt x="237502" y="230042"/>
                </a:cubicBezTo>
                <a:cubicBezTo>
                  <a:pt x="237020" y="229859"/>
                  <a:pt x="236588" y="229564"/>
                  <a:pt x="236245" y="229179"/>
                </a:cubicBezTo>
                <a:cubicBezTo>
                  <a:pt x="236350" y="228589"/>
                  <a:pt x="236874" y="228547"/>
                  <a:pt x="237251" y="228400"/>
                </a:cubicBezTo>
                <a:cubicBezTo>
                  <a:pt x="250332" y="222603"/>
                  <a:pt x="263932" y="218072"/>
                  <a:pt x="277870" y="214866"/>
                </a:cubicBezTo>
                <a:cubicBezTo>
                  <a:pt x="277883" y="214862"/>
                  <a:pt x="277895" y="214856"/>
                  <a:pt x="277908" y="214851"/>
                </a:cubicBezTo>
                <a:close/>
                <a:moveTo>
                  <a:pt x="151422" y="211056"/>
                </a:moveTo>
                <a:cubicBezTo>
                  <a:pt x="154692" y="211561"/>
                  <a:pt x="157982" y="212024"/>
                  <a:pt x="161566" y="212550"/>
                </a:cubicBezTo>
                <a:cubicBezTo>
                  <a:pt x="159177" y="217160"/>
                  <a:pt x="156830" y="221622"/>
                  <a:pt x="154797" y="226084"/>
                </a:cubicBezTo>
                <a:cubicBezTo>
                  <a:pt x="152764" y="230546"/>
                  <a:pt x="150982" y="235114"/>
                  <a:pt x="148886" y="239639"/>
                </a:cubicBezTo>
                <a:cubicBezTo>
                  <a:pt x="148760" y="238250"/>
                  <a:pt x="148530" y="236840"/>
                  <a:pt x="148530" y="235429"/>
                </a:cubicBezTo>
                <a:cubicBezTo>
                  <a:pt x="148302" y="227778"/>
                  <a:pt x="148673" y="220121"/>
                  <a:pt x="149641" y="212529"/>
                </a:cubicBezTo>
                <a:cubicBezTo>
                  <a:pt x="149850" y="210908"/>
                  <a:pt x="149913" y="210845"/>
                  <a:pt x="151422" y="211056"/>
                </a:cubicBezTo>
                <a:close/>
                <a:moveTo>
                  <a:pt x="299584" y="210929"/>
                </a:moveTo>
                <a:cubicBezTo>
                  <a:pt x="300465" y="210803"/>
                  <a:pt x="300800" y="211224"/>
                  <a:pt x="300800" y="212003"/>
                </a:cubicBezTo>
                <a:cubicBezTo>
                  <a:pt x="301093" y="214655"/>
                  <a:pt x="301492" y="217328"/>
                  <a:pt x="301680" y="219980"/>
                </a:cubicBezTo>
                <a:cubicBezTo>
                  <a:pt x="302219" y="226164"/>
                  <a:pt x="302227" y="232382"/>
                  <a:pt x="301701" y="238566"/>
                </a:cubicBezTo>
                <a:cubicBezTo>
                  <a:pt x="301825" y="238991"/>
                  <a:pt x="301825" y="239445"/>
                  <a:pt x="301701" y="239871"/>
                </a:cubicBezTo>
                <a:cubicBezTo>
                  <a:pt x="301093" y="239765"/>
                  <a:pt x="301093" y="239344"/>
                  <a:pt x="301093" y="238923"/>
                </a:cubicBezTo>
                <a:cubicBezTo>
                  <a:pt x="297648" y="229900"/>
                  <a:pt x="293609" y="221117"/>
                  <a:pt x="289000" y="212634"/>
                </a:cubicBezTo>
                <a:cubicBezTo>
                  <a:pt x="292647" y="211813"/>
                  <a:pt x="296126" y="211455"/>
                  <a:pt x="299584" y="210929"/>
                </a:cubicBezTo>
                <a:close/>
                <a:moveTo>
                  <a:pt x="112605" y="209436"/>
                </a:moveTo>
                <a:cubicBezTo>
                  <a:pt x="121492" y="209225"/>
                  <a:pt x="130358" y="209162"/>
                  <a:pt x="139224" y="209814"/>
                </a:cubicBezTo>
                <a:cubicBezTo>
                  <a:pt x="140397" y="209899"/>
                  <a:pt x="140544" y="209920"/>
                  <a:pt x="140397" y="211204"/>
                </a:cubicBezTo>
                <a:cubicBezTo>
                  <a:pt x="140041" y="214445"/>
                  <a:pt x="139685" y="217707"/>
                  <a:pt x="139475" y="220970"/>
                </a:cubicBezTo>
                <a:cubicBezTo>
                  <a:pt x="139059" y="227242"/>
                  <a:pt x="139052" y="233536"/>
                  <a:pt x="139454" y="239808"/>
                </a:cubicBezTo>
                <a:cubicBezTo>
                  <a:pt x="139706" y="243786"/>
                  <a:pt x="140167" y="247722"/>
                  <a:pt x="140670" y="251616"/>
                </a:cubicBezTo>
                <a:cubicBezTo>
                  <a:pt x="140179" y="251869"/>
                  <a:pt x="139621" y="251957"/>
                  <a:pt x="139077" y="251869"/>
                </a:cubicBezTo>
                <a:cubicBezTo>
                  <a:pt x="131615" y="251869"/>
                  <a:pt x="124133" y="251869"/>
                  <a:pt x="116671" y="251869"/>
                </a:cubicBezTo>
                <a:cubicBezTo>
                  <a:pt x="115649" y="251976"/>
                  <a:pt x="114660" y="251463"/>
                  <a:pt x="114156" y="250564"/>
                </a:cubicBezTo>
                <a:cubicBezTo>
                  <a:pt x="106186" y="238977"/>
                  <a:pt x="104682" y="224098"/>
                  <a:pt x="110174" y="211140"/>
                </a:cubicBezTo>
                <a:cubicBezTo>
                  <a:pt x="110472" y="210061"/>
                  <a:pt x="111492" y="209345"/>
                  <a:pt x="112605" y="209436"/>
                </a:cubicBezTo>
                <a:close/>
                <a:moveTo>
                  <a:pt x="337584" y="209372"/>
                </a:moveTo>
                <a:cubicBezTo>
                  <a:pt x="338953" y="209237"/>
                  <a:pt x="340213" y="210134"/>
                  <a:pt x="340539" y="211477"/>
                </a:cubicBezTo>
                <a:cubicBezTo>
                  <a:pt x="345851" y="224367"/>
                  <a:pt x="344272" y="239083"/>
                  <a:pt x="336348" y="250542"/>
                </a:cubicBezTo>
                <a:cubicBezTo>
                  <a:pt x="335962" y="251350"/>
                  <a:pt x="335145" y="251860"/>
                  <a:pt x="334252" y="251847"/>
                </a:cubicBezTo>
                <a:cubicBezTo>
                  <a:pt x="326518" y="251847"/>
                  <a:pt x="318805" y="251847"/>
                  <a:pt x="311070" y="251847"/>
                </a:cubicBezTo>
                <a:cubicBezTo>
                  <a:pt x="310666" y="251921"/>
                  <a:pt x="310247" y="251822"/>
                  <a:pt x="309918" y="251574"/>
                </a:cubicBezTo>
                <a:cubicBezTo>
                  <a:pt x="310190" y="249090"/>
                  <a:pt x="310463" y="246564"/>
                  <a:pt x="310735" y="244038"/>
                </a:cubicBezTo>
                <a:cubicBezTo>
                  <a:pt x="311452" y="236806"/>
                  <a:pt x="311592" y="229528"/>
                  <a:pt x="311154" y="222274"/>
                </a:cubicBezTo>
                <a:cubicBezTo>
                  <a:pt x="310945" y="218612"/>
                  <a:pt x="310567" y="214992"/>
                  <a:pt x="310169" y="211350"/>
                </a:cubicBezTo>
                <a:cubicBezTo>
                  <a:pt x="310023" y="209919"/>
                  <a:pt x="310043" y="209814"/>
                  <a:pt x="311343" y="209814"/>
                </a:cubicBezTo>
                <a:cubicBezTo>
                  <a:pt x="320083" y="209161"/>
                  <a:pt x="328823" y="209245"/>
                  <a:pt x="337584" y="209372"/>
                </a:cubicBezTo>
                <a:close/>
                <a:moveTo>
                  <a:pt x="223837" y="156099"/>
                </a:moveTo>
                <a:cubicBezTo>
                  <a:pt x="225577" y="154857"/>
                  <a:pt x="225137" y="154920"/>
                  <a:pt x="226772" y="156099"/>
                </a:cubicBezTo>
                <a:cubicBezTo>
                  <a:pt x="245080" y="169370"/>
                  <a:pt x="260831" y="185874"/>
                  <a:pt x="273260" y="204805"/>
                </a:cubicBezTo>
                <a:lnTo>
                  <a:pt x="273909" y="205920"/>
                </a:lnTo>
                <a:lnTo>
                  <a:pt x="270220" y="206888"/>
                </a:lnTo>
                <a:cubicBezTo>
                  <a:pt x="255205" y="210723"/>
                  <a:pt x="240613" y="216070"/>
                  <a:pt x="226667" y="222843"/>
                </a:cubicBezTo>
                <a:cubicBezTo>
                  <a:pt x="225843" y="223317"/>
                  <a:pt x="224829" y="223317"/>
                  <a:pt x="224005" y="222843"/>
                </a:cubicBezTo>
                <a:cubicBezTo>
                  <a:pt x="209195" y="215638"/>
                  <a:pt x="193660" y="210050"/>
                  <a:pt x="177664" y="206173"/>
                </a:cubicBezTo>
                <a:cubicBezTo>
                  <a:pt x="177441" y="206099"/>
                  <a:pt x="177223" y="206006"/>
                  <a:pt x="177014" y="205899"/>
                </a:cubicBezTo>
                <a:cubicBezTo>
                  <a:pt x="176783" y="205289"/>
                  <a:pt x="177202" y="204994"/>
                  <a:pt x="177433" y="204636"/>
                </a:cubicBezTo>
                <a:cubicBezTo>
                  <a:pt x="189845" y="185766"/>
                  <a:pt x="205569" y="169321"/>
                  <a:pt x="223837" y="156099"/>
                </a:cubicBezTo>
                <a:close/>
                <a:moveTo>
                  <a:pt x="190281" y="135577"/>
                </a:moveTo>
                <a:cubicBezTo>
                  <a:pt x="198967" y="139281"/>
                  <a:pt x="207373" y="143615"/>
                  <a:pt x="215432" y="148542"/>
                </a:cubicBezTo>
                <a:cubicBezTo>
                  <a:pt x="215810" y="148774"/>
                  <a:pt x="216166" y="149048"/>
                  <a:pt x="216732" y="149426"/>
                </a:cubicBezTo>
                <a:cubicBezTo>
                  <a:pt x="214196" y="151426"/>
                  <a:pt x="211806" y="153278"/>
                  <a:pt x="209459" y="155194"/>
                </a:cubicBezTo>
                <a:cubicBezTo>
                  <a:pt x="193209" y="168404"/>
                  <a:pt x="179212" y="184185"/>
                  <a:pt x="168022" y="201921"/>
                </a:cubicBezTo>
                <a:cubicBezTo>
                  <a:pt x="167418" y="203270"/>
                  <a:pt x="165893" y="203935"/>
                  <a:pt x="164501" y="203457"/>
                </a:cubicBezTo>
                <a:cubicBezTo>
                  <a:pt x="160875" y="202721"/>
                  <a:pt x="157186" y="202215"/>
                  <a:pt x="153539" y="201626"/>
                </a:cubicBezTo>
                <a:cubicBezTo>
                  <a:pt x="151653" y="201331"/>
                  <a:pt x="151653" y="201331"/>
                  <a:pt x="152051" y="199521"/>
                </a:cubicBezTo>
                <a:cubicBezTo>
                  <a:pt x="153707" y="192399"/>
                  <a:pt x="155957" y="185427"/>
                  <a:pt x="158779" y="178683"/>
                </a:cubicBezTo>
                <a:cubicBezTo>
                  <a:pt x="165364" y="162853"/>
                  <a:pt x="174937" y="148450"/>
                  <a:pt x="186969" y="136271"/>
                </a:cubicBezTo>
                <a:cubicBezTo>
                  <a:pt x="187741" y="135236"/>
                  <a:pt x="189160" y="134937"/>
                  <a:pt x="190281" y="135577"/>
                </a:cubicBezTo>
                <a:close/>
                <a:moveTo>
                  <a:pt x="260223" y="135514"/>
                </a:moveTo>
                <a:cubicBezTo>
                  <a:pt x="261329" y="134828"/>
                  <a:pt x="262773" y="135102"/>
                  <a:pt x="263555" y="136146"/>
                </a:cubicBezTo>
                <a:cubicBezTo>
                  <a:pt x="279501" y="152309"/>
                  <a:pt x="291048" y="172311"/>
                  <a:pt x="297090" y="194239"/>
                </a:cubicBezTo>
                <a:cubicBezTo>
                  <a:pt x="297614" y="196133"/>
                  <a:pt x="298075" y="198027"/>
                  <a:pt x="298536" y="199943"/>
                </a:cubicBezTo>
                <a:cubicBezTo>
                  <a:pt x="298830" y="201248"/>
                  <a:pt x="298788" y="201269"/>
                  <a:pt x="297384" y="201479"/>
                </a:cubicBezTo>
                <a:cubicBezTo>
                  <a:pt x="293297" y="202237"/>
                  <a:pt x="289189" y="202848"/>
                  <a:pt x="285101" y="203584"/>
                </a:cubicBezTo>
                <a:cubicBezTo>
                  <a:pt x="284261" y="203820"/>
                  <a:pt x="283374" y="203412"/>
                  <a:pt x="283006" y="202616"/>
                </a:cubicBezTo>
                <a:cubicBezTo>
                  <a:pt x="277902" y="194481"/>
                  <a:pt x="272199" y="186741"/>
                  <a:pt x="265945" y="179463"/>
                </a:cubicBezTo>
                <a:cubicBezTo>
                  <a:pt x="257022" y="169004"/>
                  <a:pt x="247027" y="159522"/>
                  <a:pt x="236119" y="151174"/>
                </a:cubicBezTo>
                <a:lnTo>
                  <a:pt x="233793" y="149364"/>
                </a:lnTo>
                <a:cubicBezTo>
                  <a:pt x="235813" y="147960"/>
                  <a:pt x="237911" y="146674"/>
                  <a:pt x="240081" y="145512"/>
                </a:cubicBezTo>
                <a:cubicBezTo>
                  <a:pt x="246591" y="141782"/>
                  <a:pt x="253316" y="138444"/>
                  <a:pt x="260223" y="135514"/>
                </a:cubicBezTo>
                <a:close/>
                <a:moveTo>
                  <a:pt x="322955" y="47469"/>
                </a:moveTo>
                <a:cubicBezTo>
                  <a:pt x="300264" y="54570"/>
                  <a:pt x="278009" y="63003"/>
                  <a:pt x="256303" y="72727"/>
                </a:cubicBezTo>
                <a:cubicBezTo>
                  <a:pt x="245153" y="77799"/>
                  <a:pt x="234128" y="83145"/>
                  <a:pt x="223376" y="89060"/>
                </a:cubicBezTo>
                <a:cubicBezTo>
                  <a:pt x="197303" y="103220"/>
                  <a:pt x="172759" y="120058"/>
                  <a:pt x="150144" y="139302"/>
                </a:cubicBezTo>
                <a:cubicBezTo>
                  <a:pt x="120830" y="164358"/>
                  <a:pt x="95293" y="193554"/>
                  <a:pt x="74334" y="225979"/>
                </a:cubicBezTo>
                <a:cubicBezTo>
                  <a:pt x="65749" y="239223"/>
                  <a:pt x="58928" y="253537"/>
                  <a:pt x="54045" y="268560"/>
                </a:cubicBezTo>
                <a:cubicBezTo>
                  <a:pt x="50376" y="279928"/>
                  <a:pt x="48876" y="291889"/>
                  <a:pt x="49622" y="303815"/>
                </a:cubicBezTo>
                <a:cubicBezTo>
                  <a:pt x="50381" y="318010"/>
                  <a:pt x="55442" y="331635"/>
                  <a:pt x="64126" y="342860"/>
                </a:cubicBezTo>
                <a:cubicBezTo>
                  <a:pt x="69755" y="349890"/>
                  <a:pt x="76705" y="355742"/>
                  <a:pt x="84583" y="360077"/>
                </a:cubicBezTo>
                <a:cubicBezTo>
                  <a:pt x="99400" y="368204"/>
                  <a:pt x="115709" y="373216"/>
                  <a:pt x="132517" y="374811"/>
                </a:cubicBezTo>
                <a:cubicBezTo>
                  <a:pt x="140389" y="375666"/>
                  <a:pt x="148317" y="375870"/>
                  <a:pt x="156222" y="375422"/>
                </a:cubicBezTo>
                <a:cubicBezTo>
                  <a:pt x="168209" y="374761"/>
                  <a:pt x="180147" y="373405"/>
                  <a:pt x="191979" y="371359"/>
                </a:cubicBezTo>
                <a:cubicBezTo>
                  <a:pt x="209438" y="368413"/>
                  <a:pt x="226814" y="365024"/>
                  <a:pt x="244000" y="360604"/>
                </a:cubicBezTo>
                <a:lnTo>
                  <a:pt x="277680" y="349812"/>
                </a:lnTo>
                <a:lnTo>
                  <a:pt x="247375" y="356815"/>
                </a:lnTo>
                <a:cubicBezTo>
                  <a:pt x="237369" y="358185"/>
                  <a:pt x="227256" y="358602"/>
                  <a:pt x="217172" y="358057"/>
                </a:cubicBezTo>
                <a:cubicBezTo>
                  <a:pt x="196093" y="356998"/>
                  <a:pt x="175394" y="352001"/>
                  <a:pt x="156138" y="343323"/>
                </a:cubicBezTo>
                <a:cubicBezTo>
                  <a:pt x="127518" y="330429"/>
                  <a:pt x="102944" y="309934"/>
                  <a:pt x="85065" y="284051"/>
                </a:cubicBezTo>
                <a:cubicBezTo>
                  <a:pt x="84876" y="283777"/>
                  <a:pt x="84667" y="283525"/>
                  <a:pt x="84499" y="283251"/>
                </a:cubicBezTo>
                <a:cubicBezTo>
                  <a:pt x="83388" y="281462"/>
                  <a:pt x="83702" y="280768"/>
                  <a:pt x="85798" y="280768"/>
                </a:cubicBezTo>
                <a:cubicBezTo>
                  <a:pt x="97955" y="280768"/>
                  <a:pt x="110090" y="280768"/>
                  <a:pt x="122226" y="280768"/>
                </a:cubicBezTo>
                <a:cubicBezTo>
                  <a:pt x="123646" y="280875"/>
                  <a:pt x="124955" y="281578"/>
                  <a:pt x="125831" y="282704"/>
                </a:cubicBezTo>
                <a:cubicBezTo>
                  <a:pt x="133821" y="290881"/>
                  <a:pt x="142741" y="298088"/>
                  <a:pt x="152407" y="304173"/>
                </a:cubicBezTo>
                <a:cubicBezTo>
                  <a:pt x="168993" y="314500"/>
                  <a:pt x="187563" y="321191"/>
                  <a:pt x="206902" y="323811"/>
                </a:cubicBezTo>
                <a:cubicBezTo>
                  <a:pt x="203192" y="321138"/>
                  <a:pt x="199902" y="318507"/>
                  <a:pt x="196548" y="316002"/>
                </a:cubicBezTo>
                <a:cubicBezTo>
                  <a:pt x="186802" y="308699"/>
                  <a:pt x="177119" y="301290"/>
                  <a:pt x="167393" y="293965"/>
                </a:cubicBezTo>
                <a:cubicBezTo>
                  <a:pt x="154168" y="283904"/>
                  <a:pt x="140901" y="273780"/>
                  <a:pt x="127571" y="263740"/>
                </a:cubicBezTo>
                <a:cubicBezTo>
                  <a:pt x="126795" y="263150"/>
                  <a:pt x="125433" y="262687"/>
                  <a:pt x="125789" y="261466"/>
                </a:cubicBezTo>
                <a:cubicBezTo>
                  <a:pt x="126145" y="260246"/>
                  <a:pt x="127529" y="260666"/>
                  <a:pt x="128472" y="260666"/>
                </a:cubicBezTo>
                <a:cubicBezTo>
                  <a:pt x="143751" y="260666"/>
                  <a:pt x="159010" y="260666"/>
                  <a:pt x="174289" y="260666"/>
                </a:cubicBezTo>
                <a:cubicBezTo>
                  <a:pt x="176224" y="260587"/>
                  <a:pt x="178058" y="261538"/>
                  <a:pt x="179110" y="263171"/>
                </a:cubicBezTo>
                <a:cubicBezTo>
                  <a:pt x="193928" y="283378"/>
                  <a:pt x="208914" y="303289"/>
                  <a:pt x="223795" y="323369"/>
                </a:cubicBezTo>
                <a:cubicBezTo>
                  <a:pt x="225221" y="325348"/>
                  <a:pt x="225304" y="325327"/>
                  <a:pt x="226772" y="323369"/>
                </a:cubicBezTo>
                <a:cubicBezTo>
                  <a:pt x="241584" y="303557"/>
                  <a:pt x="256310" y="283742"/>
                  <a:pt x="270954" y="263929"/>
                </a:cubicBezTo>
                <a:cubicBezTo>
                  <a:pt x="272283" y="261856"/>
                  <a:pt x="274624" y="260664"/>
                  <a:pt x="277074" y="260814"/>
                </a:cubicBezTo>
                <a:cubicBezTo>
                  <a:pt x="292018" y="260814"/>
                  <a:pt x="306983" y="260814"/>
                  <a:pt x="321928" y="260814"/>
                </a:cubicBezTo>
                <a:cubicBezTo>
                  <a:pt x="322934" y="260814"/>
                  <a:pt x="324568" y="260498"/>
                  <a:pt x="324799" y="261614"/>
                </a:cubicBezTo>
                <a:cubicBezTo>
                  <a:pt x="325030" y="262729"/>
                  <a:pt x="323730" y="263234"/>
                  <a:pt x="322934" y="263824"/>
                </a:cubicBezTo>
                <a:lnTo>
                  <a:pt x="269298" y="304447"/>
                </a:lnTo>
                <a:cubicBezTo>
                  <a:pt x="261082" y="310677"/>
                  <a:pt x="252803" y="316844"/>
                  <a:pt x="244650" y="323159"/>
                </a:cubicBezTo>
                <a:cubicBezTo>
                  <a:pt x="244342" y="323331"/>
                  <a:pt x="244088" y="323586"/>
                  <a:pt x="243916" y="323895"/>
                </a:cubicBezTo>
                <a:cubicBezTo>
                  <a:pt x="268192" y="320507"/>
                  <a:pt x="291142" y="310734"/>
                  <a:pt x="310442" y="295565"/>
                </a:cubicBezTo>
                <a:cubicBezTo>
                  <a:pt x="315749" y="291353"/>
                  <a:pt x="320762" y="286781"/>
                  <a:pt x="325449" y="281883"/>
                </a:cubicBezTo>
                <a:cubicBezTo>
                  <a:pt x="326298" y="281079"/>
                  <a:pt x="327455" y="280694"/>
                  <a:pt x="328614" y="280831"/>
                </a:cubicBezTo>
                <a:cubicBezTo>
                  <a:pt x="337710" y="280831"/>
                  <a:pt x="346785" y="280704"/>
                  <a:pt x="355861" y="280831"/>
                </a:cubicBezTo>
                <a:cubicBezTo>
                  <a:pt x="357919" y="281003"/>
                  <a:pt x="359891" y="279961"/>
                  <a:pt x="360912" y="278158"/>
                </a:cubicBezTo>
                <a:cubicBezTo>
                  <a:pt x="371568" y="262456"/>
                  <a:pt x="379537" y="245076"/>
                  <a:pt x="384491" y="226737"/>
                </a:cubicBezTo>
                <a:cubicBezTo>
                  <a:pt x="387315" y="216183"/>
                  <a:pt x="389153" y="205387"/>
                  <a:pt x="389983" y="194491"/>
                </a:cubicBezTo>
                <a:cubicBezTo>
                  <a:pt x="390318" y="190281"/>
                  <a:pt x="390507" y="186071"/>
                  <a:pt x="390507" y="181862"/>
                </a:cubicBezTo>
                <a:cubicBezTo>
                  <a:pt x="390501" y="172251"/>
                  <a:pt x="389715" y="162655"/>
                  <a:pt x="388159" y="153173"/>
                </a:cubicBezTo>
                <a:cubicBezTo>
                  <a:pt x="385212" y="135768"/>
                  <a:pt x="379650" y="118913"/>
                  <a:pt x="371664" y="103183"/>
                </a:cubicBezTo>
                <a:cubicBezTo>
                  <a:pt x="365936" y="91914"/>
                  <a:pt x="358969" y="81324"/>
                  <a:pt x="350893" y="71611"/>
                </a:cubicBezTo>
                <a:cubicBezTo>
                  <a:pt x="343746" y="63084"/>
                  <a:pt x="335794" y="55274"/>
                  <a:pt x="327146" y="48289"/>
                </a:cubicBezTo>
                <a:cubicBezTo>
                  <a:pt x="326002" y="47268"/>
                  <a:pt x="324397" y="46953"/>
                  <a:pt x="322955" y="47469"/>
                </a:cubicBezTo>
                <a:close/>
                <a:moveTo>
                  <a:pt x="279044" y="15391"/>
                </a:moveTo>
                <a:cubicBezTo>
                  <a:pt x="280107" y="14960"/>
                  <a:pt x="281293" y="14960"/>
                  <a:pt x="282356" y="15391"/>
                </a:cubicBezTo>
                <a:cubicBezTo>
                  <a:pt x="284473" y="16296"/>
                  <a:pt x="286694" y="17075"/>
                  <a:pt x="288790" y="17896"/>
                </a:cubicBezTo>
                <a:cubicBezTo>
                  <a:pt x="288958" y="17959"/>
                  <a:pt x="289126" y="18085"/>
                  <a:pt x="289650" y="18380"/>
                </a:cubicBezTo>
                <a:cubicBezTo>
                  <a:pt x="281266" y="21200"/>
                  <a:pt x="273217" y="23852"/>
                  <a:pt x="265211" y="26947"/>
                </a:cubicBezTo>
                <a:cubicBezTo>
                  <a:pt x="257204" y="30041"/>
                  <a:pt x="249282" y="33282"/>
                  <a:pt x="241422" y="36755"/>
                </a:cubicBezTo>
                <a:cubicBezTo>
                  <a:pt x="233562" y="40228"/>
                  <a:pt x="225807" y="43911"/>
                  <a:pt x="218115" y="47742"/>
                </a:cubicBezTo>
                <a:cubicBezTo>
                  <a:pt x="210429" y="51601"/>
                  <a:pt x="202835" y="55635"/>
                  <a:pt x="195332" y="59845"/>
                </a:cubicBezTo>
                <a:cubicBezTo>
                  <a:pt x="187814" y="64069"/>
                  <a:pt x="180403" y="68454"/>
                  <a:pt x="173094" y="73000"/>
                </a:cubicBezTo>
                <a:cubicBezTo>
                  <a:pt x="165785" y="77547"/>
                  <a:pt x="158569" y="82254"/>
                  <a:pt x="151443" y="87124"/>
                </a:cubicBezTo>
                <a:cubicBezTo>
                  <a:pt x="144373" y="92007"/>
                  <a:pt x="137386" y="97044"/>
                  <a:pt x="130483" y="102236"/>
                </a:cubicBezTo>
                <a:cubicBezTo>
                  <a:pt x="123581" y="107428"/>
                  <a:pt x="116804" y="112781"/>
                  <a:pt x="110153" y="118296"/>
                </a:cubicBezTo>
                <a:cubicBezTo>
                  <a:pt x="103516" y="123796"/>
                  <a:pt x="96990" y="129466"/>
                  <a:pt x="90577" y="135303"/>
                </a:cubicBezTo>
                <a:cubicBezTo>
                  <a:pt x="84163" y="141140"/>
                  <a:pt x="77910" y="147132"/>
                  <a:pt x="71818" y="153278"/>
                </a:cubicBezTo>
                <a:cubicBezTo>
                  <a:pt x="65740" y="159424"/>
                  <a:pt x="59850" y="165739"/>
                  <a:pt x="53814" y="172474"/>
                </a:cubicBezTo>
                <a:cubicBezTo>
                  <a:pt x="53793" y="170496"/>
                  <a:pt x="53940" y="169043"/>
                  <a:pt x="53940" y="167612"/>
                </a:cubicBezTo>
                <a:cubicBezTo>
                  <a:pt x="53730" y="163739"/>
                  <a:pt x="55616" y="161129"/>
                  <a:pt x="58131" y="158456"/>
                </a:cubicBezTo>
                <a:cubicBezTo>
                  <a:pt x="80821" y="134501"/>
                  <a:pt x="105627" y="112661"/>
                  <a:pt x="132244" y="93206"/>
                </a:cubicBezTo>
                <a:cubicBezTo>
                  <a:pt x="156774" y="75183"/>
                  <a:pt x="182675" y="59123"/>
                  <a:pt x="209710" y="45174"/>
                </a:cubicBezTo>
                <a:cubicBezTo>
                  <a:pt x="232078" y="33585"/>
                  <a:pt x="255249" y="23631"/>
                  <a:pt x="279044" y="15391"/>
                </a:cubicBezTo>
                <a:close/>
                <a:moveTo>
                  <a:pt x="261648" y="9456"/>
                </a:moveTo>
                <a:cubicBezTo>
                  <a:pt x="264037" y="10193"/>
                  <a:pt x="266469" y="10698"/>
                  <a:pt x="268900" y="11287"/>
                </a:cubicBezTo>
                <a:cubicBezTo>
                  <a:pt x="269067" y="11351"/>
                  <a:pt x="269227" y="11429"/>
                  <a:pt x="269382" y="11519"/>
                </a:cubicBezTo>
                <a:cubicBezTo>
                  <a:pt x="269005" y="12087"/>
                  <a:pt x="268376" y="12108"/>
                  <a:pt x="267852" y="12298"/>
                </a:cubicBezTo>
                <a:cubicBezTo>
                  <a:pt x="242275" y="21696"/>
                  <a:pt x="217451" y="33038"/>
                  <a:pt x="193593" y="46227"/>
                </a:cubicBezTo>
                <a:cubicBezTo>
                  <a:pt x="177984" y="54843"/>
                  <a:pt x="162747" y="64161"/>
                  <a:pt x="147880" y="74180"/>
                </a:cubicBezTo>
                <a:cubicBezTo>
                  <a:pt x="131120" y="85503"/>
                  <a:pt x="114947" y="97678"/>
                  <a:pt x="99422" y="110656"/>
                </a:cubicBezTo>
                <a:cubicBezTo>
                  <a:pt x="90437" y="118219"/>
                  <a:pt x="81690" y="126057"/>
                  <a:pt x="73180" y="134167"/>
                </a:cubicBezTo>
                <a:cubicBezTo>
                  <a:pt x="67605" y="139471"/>
                  <a:pt x="62261" y="145007"/>
                  <a:pt x="56853" y="150479"/>
                </a:cubicBezTo>
                <a:cubicBezTo>
                  <a:pt x="56769" y="150732"/>
                  <a:pt x="56602" y="150985"/>
                  <a:pt x="56371" y="150985"/>
                </a:cubicBezTo>
                <a:cubicBezTo>
                  <a:pt x="56015" y="151027"/>
                  <a:pt x="56036" y="150690"/>
                  <a:pt x="56057" y="150458"/>
                </a:cubicBezTo>
                <a:cubicBezTo>
                  <a:pt x="56043" y="150016"/>
                  <a:pt x="56167" y="149583"/>
                  <a:pt x="56413" y="149217"/>
                </a:cubicBezTo>
                <a:cubicBezTo>
                  <a:pt x="56806" y="146377"/>
                  <a:pt x="57380" y="143563"/>
                  <a:pt x="58132" y="140797"/>
                </a:cubicBezTo>
                <a:cubicBezTo>
                  <a:pt x="58380" y="140120"/>
                  <a:pt x="58808" y="139524"/>
                  <a:pt x="59368" y="139071"/>
                </a:cubicBezTo>
                <a:cubicBezTo>
                  <a:pt x="66760" y="131690"/>
                  <a:pt x="74354" y="124491"/>
                  <a:pt x="82151" y="117476"/>
                </a:cubicBezTo>
                <a:cubicBezTo>
                  <a:pt x="101750" y="100000"/>
                  <a:pt x="122497" y="83868"/>
                  <a:pt x="144254" y="69191"/>
                </a:cubicBezTo>
                <a:cubicBezTo>
                  <a:pt x="163134" y="56408"/>
                  <a:pt x="182729" y="44722"/>
                  <a:pt x="202940" y="34188"/>
                </a:cubicBezTo>
                <a:cubicBezTo>
                  <a:pt x="220404" y="25119"/>
                  <a:pt x="238335" y="16989"/>
                  <a:pt x="256660" y="9835"/>
                </a:cubicBezTo>
                <a:cubicBezTo>
                  <a:pt x="258227" y="9124"/>
                  <a:pt x="259992" y="8990"/>
                  <a:pt x="261648" y="9456"/>
                </a:cubicBezTo>
                <a:close/>
                <a:moveTo>
                  <a:pt x="245404" y="6677"/>
                </a:moveTo>
                <a:cubicBezTo>
                  <a:pt x="245634" y="6614"/>
                  <a:pt x="246158" y="6256"/>
                  <a:pt x="246033" y="6825"/>
                </a:cubicBezTo>
                <a:cubicBezTo>
                  <a:pt x="245907" y="7393"/>
                  <a:pt x="245488" y="7393"/>
                  <a:pt x="245027" y="7393"/>
                </a:cubicBezTo>
                <a:cubicBezTo>
                  <a:pt x="236643" y="10887"/>
                  <a:pt x="228301" y="14528"/>
                  <a:pt x="220064" y="18401"/>
                </a:cubicBezTo>
                <a:cubicBezTo>
                  <a:pt x="203994" y="25993"/>
                  <a:pt x="188275" y="34293"/>
                  <a:pt x="172905" y="43301"/>
                </a:cubicBezTo>
                <a:cubicBezTo>
                  <a:pt x="147433" y="58287"/>
                  <a:pt x="123089" y="75129"/>
                  <a:pt x="100071" y="93691"/>
                </a:cubicBezTo>
                <a:cubicBezTo>
                  <a:pt x="88166" y="103268"/>
                  <a:pt x="76638" y="113308"/>
                  <a:pt x="65572" y="123916"/>
                </a:cubicBezTo>
                <a:lnTo>
                  <a:pt x="62407" y="126842"/>
                </a:lnTo>
                <a:cubicBezTo>
                  <a:pt x="62176" y="122148"/>
                  <a:pt x="74501" y="95754"/>
                  <a:pt x="82507" y="83546"/>
                </a:cubicBezTo>
                <a:cubicBezTo>
                  <a:pt x="91237" y="70196"/>
                  <a:pt x="101729" y="58095"/>
                  <a:pt x="113695" y="47574"/>
                </a:cubicBezTo>
                <a:cubicBezTo>
                  <a:pt x="125704" y="37085"/>
                  <a:pt x="139107" y="28323"/>
                  <a:pt x="153518" y="21538"/>
                </a:cubicBezTo>
                <a:cubicBezTo>
                  <a:pt x="167768" y="14781"/>
                  <a:pt x="182897" y="10076"/>
                  <a:pt x="198455" y="7561"/>
                </a:cubicBezTo>
                <a:cubicBezTo>
                  <a:pt x="213981" y="5016"/>
                  <a:pt x="229793" y="4718"/>
                  <a:pt x="245404" y="6677"/>
                </a:cubicBezTo>
                <a:close/>
                <a:moveTo>
                  <a:pt x="416266" y="131"/>
                </a:moveTo>
                <a:cubicBezTo>
                  <a:pt x="431122" y="1575"/>
                  <a:pt x="442595" y="13881"/>
                  <a:pt x="443052" y="28862"/>
                </a:cubicBezTo>
                <a:cubicBezTo>
                  <a:pt x="442977" y="30144"/>
                  <a:pt x="443767" y="31318"/>
                  <a:pt x="444980" y="31724"/>
                </a:cubicBezTo>
                <a:cubicBezTo>
                  <a:pt x="453519" y="35548"/>
                  <a:pt x="461323" y="40849"/>
                  <a:pt x="468036" y="47384"/>
                </a:cubicBezTo>
                <a:cubicBezTo>
                  <a:pt x="477738" y="56923"/>
                  <a:pt x="484430" y="69119"/>
                  <a:pt x="487277" y="82451"/>
                </a:cubicBezTo>
                <a:cubicBezTo>
                  <a:pt x="489207" y="91549"/>
                  <a:pt x="489767" y="100886"/>
                  <a:pt x="488932" y="110150"/>
                </a:cubicBezTo>
                <a:cubicBezTo>
                  <a:pt x="487807" y="123049"/>
                  <a:pt x="484952" y="135737"/>
                  <a:pt x="480444" y="147869"/>
                </a:cubicBezTo>
                <a:cubicBezTo>
                  <a:pt x="475168" y="162253"/>
                  <a:pt x="468476" y="176074"/>
                  <a:pt x="460470" y="189123"/>
                </a:cubicBezTo>
                <a:cubicBezTo>
                  <a:pt x="453762" y="200176"/>
                  <a:pt x="446414" y="210824"/>
                  <a:pt x="438462" y="221012"/>
                </a:cubicBezTo>
                <a:cubicBezTo>
                  <a:pt x="438190" y="221369"/>
                  <a:pt x="437854" y="221685"/>
                  <a:pt x="437561" y="222022"/>
                </a:cubicBezTo>
                <a:cubicBezTo>
                  <a:pt x="436599" y="223510"/>
                  <a:pt x="435519" y="224918"/>
                  <a:pt x="434333" y="226232"/>
                </a:cubicBezTo>
                <a:cubicBezTo>
                  <a:pt x="434023" y="226802"/>
                  <a:pt x="433635" y="227326"/>
                  <a:pt x="433180" y="227789"/>
                </a:cubicBezTo>
                <a:cubicBezTo>
                  <a:pt x="432837" y="228469"/>
                  <a:pt x="432323" y="229050"/>
                  <a:pt x="431692" y="229473"/>
                </a:cubicBezTo>
                <a:cubicBezTo>
                  <a:pt x="431650" y="230083"/>
                  <a:pt x="431315" y="230483"/>
                  <a:pt x="430539" y="230799"/>
                </a:cubicBezTo>
                <a:cubicBezTo>
                  <a:pt x="430770" y="230115"/>
                  <a:pt x="431158" y="229494"/>
                  <a:pt x="431671" y="228989"/>
                </a:cubicBezTo>
                <a:lnTo>
                  <a:pt x="432803" y="227389"/>
                </a:lnTo>
                <a:cubicBezTo>
                  <a:pt x="433067" y="226783"/>
                  <a:pt x="433453" y="226240"/>
                  <a:pt x="433935" y="225789"/>
                </a:cubicBezTo>
                <a:cubicBezTo>
                  <a:pt x="434851" y="224165"/>
                  <a:pt x="435897" y="222615"/>
                  <a:pt x="437058" y="221159"/>
                </a:cubicBezTo>
                <a:cubicBezTo>
                  <a:pt x="439929" y="216423"/>
                  <a:pt x="443136" y="211940"/>
                  <a:pt x="445945" y="207183"/>
                </a:cubicBezTo>
                <a:cubicBezTo>
                  <a:pt x="453589" y="194691"/>
                  <a:pt x="460524" y="181775"/>
                  <a:pt x="466715" y="168496"/>
                </a:cubicBezTo>
                <a:cubicBezTo>
                  <a:pt x="471721" y="157743"/>
                  <a:pt x="475462" y="146442"/>
                  <a:pt x="477866" y="134819"/>
                </a:cubicBezTo>
                <a:cubicBezTo>
                  <a:pt x="479557" y="126606"/>
                  <a:pt x="480261" y="118216"/>
                  <a:pt x="479962" y="109835"/>
                </a:cubicBezTo>
                <a:cubicBezTo>
                  <a:pt x="479685" y="98430"/>
                  <a:pt x="477082" y="87205"/>
                  <a:pt x="472312" y="76852"/>
                </a:cubicBezTo>
                <a:cubicBezTo>
                  <a:pt x="467095" y="66064"/>
                  <a:pt x="458969" y="56963"/>
                  <a:pt x="448858" y="50584"/>
                </a:cubicBezTo>
                <a:cubicBezTo>
                  <a:pt x="446272" y="48900"/>
                  <a:pt x="443593" y="47368"/>
                  <a:pt x="440831" y="45995"/>
                </a:cubicBezTo>
                <a:cubicBezTo>
                  <a:pt x="439384" y="45280"/>
                  <a:pt x="439384" y="45301"/>
                  <a:pt x="438462" y="46732"/>
                </a:cubicBezTo>
                <a:cubicBezTo>
                  <a:pt x="434377" y="53474"/>
                  <a:pt x="427664" y="58185"/>
                  <a:pt x="419955" y="59719"/>
                </a:cubicBezTo>
                <a:cubicBezTo>
                  <a:pt x="404254" y="63069"/>
                  <a:pt x="388759" y="53219"/>
                  <a:pt x="385057" y="37534"/>
                </a:cubicBezTo>
                <a:cubicBezTo>
                  <a:pt x="384659" y="36039"/>
                  <a:pt x="384659" y="36039"/>
                  <a:pt x="383087" y="36039"/>
                </a:cubicBezTo>
                <a:cubicBezTo>
                  <a:pt x="374729" y="36508"/>
                  <a:pt x="366408" y="37485"/>
                  <a:pt x="358166" y="38965"/>
                </a:cubicBezTo>
                <a:cubicBezTo>
                  <a:pt x="349971" y="40270"/>
                  <a:pt x="341839" y="41912"/>
                  <a:pt x="333707" y="43575"/>
                </a:cubicBezTo>
                <a:cubicBezTo>
                  <a:pt x="333378" y="43576"/>
                  <a:pt x="333074" y="43752"/>
                  <a:pt x="332910" y="44038"/>
                </a:cubicBezTo>
                <a:cubicBezTo>
                  <a:pt x="333015" y="44627"/>
                  <a:pt x="333665" y="44901"/>
                  <a:pt x="334105" y="45280"/>
                </a:cubicBezTo>
                <a:cubicBezTo>
                  <a:pt x="353098" y="61237"/>
                  <a:pt x="368476" y="81087"/>
                  <a:pt x="379210" y="103499"/>
                </a:cubicBezTo>
                <a:cubicBezTo>
                  <a:pt x="386818" y="119273"/>
                  <a:pt x="392085" y="136078"/>
                  <a:pt x="394845" y="153383"/>
                </a:cubicBezTo>
                <a:cubicBezTo>
                  <a:pt x="396864" y="165903"/>
                  <a:pt x="397509" y="178608"/>
                  <a:pt x="396774" y="191270"/>
                </a:cubicBezTo>
                <a:cubicBezTo>
                  <a:pt x="395223" y="221224"/>
                  <a:pt x="386128" y="250294"/>
                  <a:pt x="370344" y="275758"/>
                </a:cubicBezTo>
                <a:cubicBezTo>
                  <a:pt x="360587" y="291612"/>
                  <a:pt x="348334" y="305773"/>
                  <a:pt x="334063" y="317686"/>
                </a:cubicBezTo>
                <a:cubicBezTo>
                  <a:pt x="329242" y="321706"/>
                  <a:pt x="324233" y="325432"/>
                  <a:pt x="319098" y="328968"/>
                </a:cubicBezTo>
                <a:cubicBezTo>
                  <a:pt x="317337" y="330147"/>
                  <a:pt x="315325" y="330884"/>
                  <a:pt x="313670" y="332252"/>
                </a:cubicBezTo>
                <a:cubicBezTo>
                  <a:pt x="313552" y="332694"/>
                  <a:pt x="313265" y="333073"/>
                  <a:pt x="312873" y="333304"/>
                </a:cubicBezTo>
                <a:lnTo>
                  <a:pt x="307549" y="336630"/>
                </a:lnTo>
                <a:lnTo>
                  <a:pt x="304846" y="338166"/>
                </a:lnTo>
                <a:lnTo>
                  <a:pt x="301408" y="340145"/>
                </a:lnTo>
                <a:cubicBezTo>
                  <a:pt x="300323" y="340905"/>
                  <a:pt x="299172" y="341568"/>
                  <a:pt x="297971" y="342123"/>
                </a:cubicBezTo>
                <a:cubicBezTo>
                  <a:pt x="297321" y="342687"/>
                  <a:pt x="296567" y="343117"/>
                  <a:pt x="295749" y="343386"/>
                </a:cubicBezTo>
                <a:cubicBezTo>
                  <a:pt x="295676" y="343576"/>
                  <a:pt x="295489" y="343696"/>
                  <a:pt x="295288" y="343681"/>
                </a:cubicBezTo>
                <a:cubicBezTo>
                  <a:pt x="295141" y="343946"/>
                  <a:pt x="294856" y="344102"/>
                  <a:pt x="294554" y="344081"/>
                </a:cubicBezTo>
                <a:cubicBezTo>
                  <a:pt x="294399" y="344352"/>
                  <a:pt x="294112" y="344521"/>
                  <a:pt x="293800" y="344523"/>
                </a:cubicBezTo>
                <a:cubicBezTo>
                  <a:pt x="293655" y="344792"/>
                  <a:pt x="293370" y="344956"/>
                  <a:pt x="293066" y="344944"/>
                </a:cubicBezTo>
                <a:cubicBezTo>
                  <a:pt x="292995" y="345125"/>
                  <a:pt x="292819" y="345243"/>
                  <a:pt x="292626" y="345238"/>
                </a:cubicBezTo>
                <a:cubicBezTo>
                  <a:pt x="287994" y="348122"/>
                  <a:pt x="283174" y="350711"/>
                  <a:pt x="278395" y="353300"/>
                </a:cubicBezTo>
                <a:cubicBezTo>
                  <a:pt x="256599" y="365194"/>
                  <a:pt x="233948" y="375438"/>
                  <a:pt x="210633" y="383946"/>
                </a:cubicBezTo>
                <a:cubicBezTo>
                  <a:pt x="192968" y="390402"/>
                  <a:pt x="174859" y="395565"/>
                  <a:pt x="156453" y="399396"/>
                </a:cubicBezTo>
                <a:cubicBezTo>
                  <a:pt x="147817" y="401220"/>
                  <a:pt x="139119" y="402622"/>
                  <a:pt x="130358" y="403605"/>
                </a:cubicBezTo>
                <a:cubicBezTo>
                  <a:pt x="118577" y="404992"/>
                  <a:pt x="106705" y="405449"/>
                  <a:pt x="94853" y="404973"/>
                </a:cubicBezTo>
                <a:cubicBezTo>
                  <a:pt x="80530" y="404529"/>
                  <a:pt x="66356" y="401917"/>
                  <a:pt x="52808" y="397228"/>
                </a:cubicBezTo>
                <a:cubicBezTo>
                  <a:pt x="41327" y="393306"/>
                  <a:pt x="30799" y="386994"/>
                  <a:pt x="21914" y="378705"/>
                </a:cubicBezTo>
                <a:cubicBezTo>
                  <a:pt x="11426" y="368621"/>
                  <a:pt x="4352" y="355489"/>
                  <a:pt x="1688" y="341155"/>
                </a:cubicBezTo>
                <a:cubicBezTo>
                  <a:pt x="-172" y="331366"/>
                  <a:pt x="-498" y="321347"/>
                  <a:pt x="724" y="311456"/>
                </a:cubicBezTo>
                <a:cubicBezTo>
                  <a:pt x="2699" y="295445"/>
                  <a:pt x="7095" y="279829"/>
                  <a:pt x="13761" y="265150"/>
                </a:cubicBezTo>
                <a:cubicBezTo>
                  <a:pt x="21442" y="247897"/>
                  <a:pt x="30904" y="231502"/>
                  <a:pt x="41993" y="216234"/>
                </a:cubicBezTo>
                <a:cubicBezTo>
                  <a:pt x="55802" y="197029"/>
                  <a:pt x="71229" y="179050"/>
                  <a:pt x="88104" y="162497"/>
                </a:cubicBezTo>
                <a:cubicBezTo>
                  <a:pt x="113892" y="137157"/>
                  <a:pt x="142171" y="114505"/>
                  <a:pt x="172508" y="94890"/>
                </a:cubicBezTo>
                <a:cubicBezTo>
                  <a:pt x="195316" y="79990"/>
                  <a:pt x="219207" y="66833"/>
                  <a:pt x="243979" y="55530"/>
                </a:cubicBezTo>
                <a:cubicBezTo>
                  <a:pt x="267374" y="44765"/>
                  <a:pt x="291670" y="36095"/>
                  <a:pt x="316583" y="29620"/>
                </a:cubicBezTo>
                <a:cubicBezTo>
                  <a:pt x="330194" y="26085"/>
                  <a:pt x="344033" y="23497"/>
                  <a:pt x="357999" y="21874"/>
                </a:cubicBezTo>
                <a:cubicBezTo>
                  <a:pt x="366053" y="20902"/>
                  <a:pt x="374156" y="20382"/>
                  <a:pt x="382270" y="20316"/>
                </a:cubicBezTo>
                <a:cubicBezTo>
                  <a:pt x="382521" y="20316"/>
                  <a:pt x="382773" y="20316"/>
                  <a:pt x="383024" y="20316"/>
                </a:cubicBezTo>
                <a:cubicBezTo>
                  <a:pt x="385015" y="20443"/>
                  <a:pt x="386043" y="19622"/>
                  <a:pt x="386923" y="17622"/>
                </a:cubicBezTo>
                <a:cubicBezTo>
                  <a:pt x="391878" y="6006"/>
                  <a:pt x="403739" y="-1064"/>
                  <a:pt x="416266" y="131"/>
                </a:cubicBezTo>
                <a:close/>
              </a:path>
            </a:pathLst>
          </a:custGeom>
          <a:solidFill>
            <a:schemeClr val="bg1"/>
          </a:solidFill>
          <a:ln w="20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3" hasCustomPrompt="1"/>
          </p:nvPr>
        </p:nvSpPr>
        <p:spPr>
          <a:xfrm>
            <a:off x="1470929" y="2095027"/>
            <a:ext cx="9941071" cy="884656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buNone/>
              <a:defRPr lang="en-US" sz="4400" b="1" kern="1200" spc="100" dirty="0">
                <a:solidFill>
                  <a:srgbClr val="00F7FF"/>
                </a:solidFill>
                <a:effectLst>
                  <a:innerShdw blurRad="114300">
                    <a:srgbClr val="0072FF"/>
                  </a:inn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TÊN MỤC</a:t>
            </a:r>
            <a:endParaRPr lang="en-US" dirty="0"/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1470930" y="3169159"/>
            <a:ext cx="9941070" cy="695175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buNone/>
              <a:defRPr lang="en-US" sz="2800" b="1" kern="1200" spc="1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x.x. TÊN MỤC CON (NẾU CÓ)</a:t>
            </a:r>
            <a:endParaRPr lang="en-US" dirty="0"/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5" hasCustomPrompt="1"/>
          </p:nvPr>
        </p:nvSpPr>
        <p:spPr>
          <a:xfrm>
            <a:off x="1470930" y="4137397"/>
            <a:ext cx="7147030" cy="916698"/>
          </a:xfr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buNone/>
              <a:defRPr lang="en-US" sz="1000" kern="1200" spc="1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(Tóm tắt mục nếu có) </a:t>
            </a:r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dirty="0" err="1"/>
              <a:t>urna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6" hasCustomPrompt="1"/>
          </p:nvPr>
        </p:nvSpPr>
        <p:spPr>
          <a:xfrm>
            <a:off x="8896576" y="5231902"/>
            <a:ext cx="2521280" cy="1577819"/>
          </a:xfrm>
        </p:spPr>
        <p:txBody>
          <a:bodyPr>
            <a:normAutofit/>
          </a:bodyPr>
          <a:lstStyle>
            <a:lvl1pPr marL="0" indent="0" algn="r" defTabSz="914400" rtl="0" eaLnBrk="1" latinLnBrk="0" hangingPunct="1">
              <a:buNone/>
              <a:defRPr lang="en-US" sz="12000" b="1" kern="1200" spc="100" dirty="0">
                <a:solidFill>
                  <a:srgbClr val="00F7FF"/>
                </a:solidFill>
                <a:effectLst>
                  <a:innerShdw blurRad="114300">
                    <a:srgbClr val="0072FF"/>
                  </a:inn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0x.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1574156" y="2979683"/>
            <a:ext cx="3565003" cy="0"/>
          </a:xfrm>
          <a:prstGeom prst="line">
            <a:avLst/>
          </a:prstGeom>
          <a:ln w="25400" cap="rnd">
            <a:solidFill>
              <a:srgbClr val="00F7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>
          <a:xfrm>
            <a:off x="6060300" y="6481647"/>
            <a:ext cx="2090098" cy="239828"/>
          </a:xfrm>
        </p:spPr>
        <p:txBody>
          <a:bodyPr/>
          <a:lstStyle>
            <a:lvl1pPr marL="0" algn="ctr" defTabSz="914400" rtl="0" eaLnBrk="1" latinLnBrk="0" hangingPunct="1">
              <a:defRPr lang="en-US" sz="1100" kern="120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46CDDB1B-AAE9-1649-A755-11FADEB7E97E}" type="datetime4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8"/>
          </p:nvPr>
        </p:nvSpPr>
        <p:spPr>
          <a:xfrm>
            <a:off x="838200" y="6481647"/>
            <a:ext cx="4475922" cy="239828"/>
          </a:xfrm>
        </p:spPr>
        <p:txBody>
          <a:bodyPr/>
          <a:lstStyle>
            <a:lvl1pPr marL="0" algn="ctr" defTabSz="914400" rtl="0" eaLnBrk="1" latinLnBrk="0" hangingPunct="1">
              <a:defRPr lang="vi-VN" sz="1100" kern="120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vi-VN"/>
              <a:t>Thực hiện bởi Trường Đại học Công nghệ Thông tin, ĐHQG-HCM</a:t>
            </a:r>
            <a:endParaRPr lang="vi-VN" dirty="0"/>
          </a:p>
        </p:txBody>
      </p:sp>
      <p:grpSp>
        <p:nvGrpSpPr>
          <p:cNvPr id="4" name="Group 3"/>
          <p:cNvGrpSpPr/>
          <p:nvPr/>
        </p:nvGrpSpPr>
        <p:grpSpPr>
          <a:xfrm>
            <a:off x="16026" y="4629289"/>
            <a:ext cx="434350" cy="2228711"/>
            <a:chOff x="16026" y="4629289"/>
            <a:chExt cx="434350" cy="2228711"/>
          </a:xfrm>
          <a:gradFill flip="none" rotWithShape="1">
            <a:gsLst>
              <a:gs pos="0">
                <a:srgbClr val="00F7FF"/>
              </a:gs>
              <a:gs pos="100000">
                <a:srgbClr val="00F7FF">
                  <a:alpha val="0"/>
                </a:srgbClr>
              </a:gs>
            </a:gsLst>
            <a:lin ang="16200000" scaled="1"/>
            <a:tileRect/>
          </a:gradFill>
        </p:grpSpPr>
        <p:sp>
          <p:nvSpPr>
            <p:cNvPr id="14" name="Rectangle 13"/>
            <p:cNvSpPr/>
            <p:nvPr userDrawn="1"/>
          </p:nvSpPr>
          <p:spPr>
            <a:xfrm>
              <a:off x="16026" y="4629289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16026" y="5005641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6026" y="5381993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6026" y="5758345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16026" y="6134697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16026" y="6511050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29" name="Oval 28"/>
          <p:cNvSpPr/>
          <p:nvPr/>
        </p:nvSpPr>
        <p:spPr>
          <a:xfrm>
            <a:off x="95208" y="6583150"/>
            <a:ext cx="233916" cy="233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862" y="6542216"/>
            <a:ext cx="292608" cy="315784"/>
          </a:xfrm>
        </p:spPr>
        <p:txBody>
          <a:bodyPr/>
          <a:lstStyle>
            <a:lvl1pPr marL="0" algn="ctr" defTabSz="914400" rtl="0" eaLnBrk="1" latinLnBrk="0" hangingPunct="1">
              <a:defRPr lang="en-US" sz="7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D8B0B3AC-44A8-D142-AAF6-9A453466E1A4}" type="slidenum">
              <a:rPr lang="en-US" smtClean="0"/>
            </a:fld>
            <a:endParaRPr lang="en-US" dirty="0"/>
          </a:p>
        </p:txBody>
      </p:sp>
      <p:pic>
        <p:nvPicPr>
          <p:cNvPr id="8" name="Picture 7" descr="Background pattern&#10;&#10;Description automatically generated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-1" y="-1"/>
            <a:ext cx="12192001" cy="685488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A4671">
                  <a:alpha val="75000"/>
                </a:srgbClr>
              </a:gs>
              <a:gs pos="100000">
                <a:srgbClr val="0A467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6026" y="4629289"/>
            <a:ext cx="434350" cy="346950"/>
          </a:xfrm>
          <a:prstGeom prst="rect">
            <a:avLst/>
          </a:prstGeom>
          <a:solidFill>
            <a:srgbClr val="00F7FF"/>
          </a:solidFill>
          <a:ln>
            <a:solidFill>
              <a:srgbClr val="00F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6026" y="5005641"/>
            <a:ext cx="434350" cy="346950"/>
          </a:xfrm>
          <a:prstGeom prst="rect">
            <a:avLst/>
          </a:prstGeom>
          <a:solidFill>
            <a:srgbClr val="00F7FF"/>
          </a:solidFill>
          <a:ln>
            <a:solidFill>
              <a:srgbClr val="00F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6026" y="5381993"/>
            <a:ext cx="434350" cy="346950"/>
          </a:xfrm>
          <a:prstGeom prst="rect">
            <a:avLst/>
          </a:prstGeom>
          <a:solidFill>
            <a:srgbClr val="00F7FF"/>
          </a:solidFill>
          <a:ln>
            <a:solidFill>
              <a:srgbClr val="00F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6026" y="5758345"/>
            <a:ext cx="434350" cy="346950"/>
          </a:xfrm>
          <a:prstGeom prst="rect">
            <a:avLst/>
          </a:prstGeom>
          <a:noFill/>
          <a:ln>
            <a:solidFill>
              <a:srgbClr val="00F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 userDrawn="1"/>
        </p:nvSpPr>
        <p:spPr>
          <a:xfrm>
            <a:off x="16026" y="6134697"/>
            <a:ext cx="434350" cy="346950"/>
          </a:xfrm>
          <a:prstGeom prst="rect">
            <a:avLst/>
          </a:prstGeom>
          <a:noFill/>
          <a:ln>
            <a:solidFill>
              <a:srgbClr val="00F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 userDrawn="1"/>
        </p:nvSpPr>
        <p:spPr>
          <a:xfrm>
            <a:off x="16026" y="6511050"/>
            <a:ext cx="434350" cy="346950"/>
          </a:xfrm>
          <a:prstGeom prst="rect">
            <a:avLst/>
          </a:prstGeom>
          <a:noFill/>
          <a:ln>
            <a:solidFill>
              <a:srgbClr val="00F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12"/>
          <p:cNvSpPr/>
          <p:nvPr userDrawn="1"/>
        </p:nvSpPr>
        <p:spPr>
          <a:xfrm rot="10800000">
            <a:off x="0" y="0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 userDrawn="1"/>
        </p:nvGrpSpPr>
        <p:grpSpPr>
          <a:xfrm>
            <a:off x="58527" y="40944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40" name="Straight Connector 39"/>
            <p:cNvCxnSpPr/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F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F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>
              <a:solidFill>
                <a:srgbClr val="00F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Isosceles Triangle 12"/>
          <p:cNvSpPr/>
          <p:nvPr userDrawn="1"/>
        </p:nvSpPr>
        <p:spPr>
          <a:xfrm rot="10800000" flipH="1" flipV="1">
            <a:off x="11476383" y="6241089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 userDrawn="1"/>
        </p:nvGrpSpPr>
        <p:grpSpPr>
          <a:xfrm flipH="1" flipV="1">
            <a:off x="9263702" y="5253677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46" name="Straight Connector 45"/>
            <p:cNvCxnSpPr/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 cap="rnd">
              <a:solidFill>
                <a:srgbClr val="00F7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 cap="rnd">
              <a:solidFill>
                <a:srgbClr val="00F7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 cap="rnd">
              <a:solidFill>
                <a:srgbClr val="00F7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Freeform 30"/>
          <p:cNvSpPr/>
          <p:nvPr userDrawn="1"/>
        </p:nvSpPr>
        <p:spPr>
          <a:xfrm>
            <a:off x="11589537" y="105878"/>
            <a:ext cx="489307" cy="405155"/>
          </a:xfrm>
          <a:custGeom>
            <a:avLst/>
            <a:gdLst>
              <a:gd name="connsiteX0" fmla="*/ 278290 w 489307"/>
              <a:gd name="connsiteY0" fmla="*/ 349616 h 405155"/>
              <a:gd name="connsiteX1" fmla="*/ 277683 w 489307"/>
              <a:gd name="connsiteY1" fmla="*/ 349811 h 405155"/>
              <a:gd name="connsiteX2" fmla="*/ 277976 w 489307"/>
              <a:gd name="connsiteY2" fmla="*/ 349743 h 405155"/>
              <a:gd name="connsiteX3" fmla="*/ 173116 w 489307"/>
              <a:gd name="connsiteY3" fmla="*/ 214928 h 405155"/>
              <a:gd name="connsiteX4" fmla="*/ 212561 w 489307"/>
              <a:gd name="connsiteY4" fmla="*/ 228062 h 405155"/>
              <a:gd name="connsiteX5" fmla="*/ 214259 w 489307"/>
              <a:gd name="connsiteY5" fmla="*/ 228947 h 405155"/>
              <a:gd name="connsiteX6" fmla="*/ 213316 w 489307"/>
              <a:gd name="connsiteY6" fmla="*/ 229788 h 405155"/>
              <a:gd name="connsiteX7" fmla="*/ 182086 w 489307"/>
              <a:gd name="connsiteY7" fmla="*/ 251026 h 405155"/>
              <a:gd name="connsiteX8" fmla="*/ 179990 w 489307"/>
              <a:gd name="connsiteY8" fmla="*/ 251847 h 405155"/>
              <a:gd name="connsiteX9" fmla="*/ 156055 w 489307"/>
              <a:gd name="connsiteY9" fmla="*/ 251847 h 405155"/>
              <a:gd name="connsiteX10" fmla="*/ 155132 w 489307"/>
              <a:gd name="connsiteY10" fmla="*/ 251658 h 405155"/>
              <a:gd name="connsiteX11" fmla="*/ 155384 w 489307"/>
              <a:gd name="connsiteY11" fmla="*/ 250353 h 405155"/>
              <a:gd name="connsiteX12" fmla="*/ 170328 w 489307"/>
              <a:gd name="connsiteY12" fmla="*/ 216233 h 405155"/>
              <a:gd name="connsiteX13" fmla="*/ 173116 w 489307"/>
              <a:gd name="connsiteY13" fmla="*/ 214928 h 405155"/>
              <a:gd name="connsiteX14" fmla="*/ 277908 w 489307"/>
              <a:gd name="connsiteY14" fmla="*/ 214851 h 405155"/>
              <a:gd name="connsiteX15" fmla="*/ 279966 w 489307"/>
              <a:gd name="connsiteY15" fmla="*/ 215771 h 405155"/>
              <a:gd name="connsiteX16" fmla="*/ 295308 w 489307"/>
              <a:gd name="connsiteY16" fmla="*/ 250795 h 405155"/>
              <a:gd name="connsiteX17" fmla="*/ 295434 w 489307"/>
              <a:gd name="connsiteY17" fmla="*/ 251743 h 405155"/>
              <a:gd name="connsiteX18" fmla="*/ 293925 w 489307"/>
              <a:gd name="connsiteY18" fmla="*/ 251890 h 405155"/>
              <a:gd name="connsiteX19" fmla="*/ 270870 w 489307"/>
              <a:gd name="connsiteY19" fmla="*/ 251890 h 405155"/>
              <a:gd name="connsiteX20" fmla="*/ 268250 w 489307"/>
              <a:gd name="connsiteY20" fmla="*/ 250964 h 405155"/>
              <a:gd name="connsiteX21" fmla="*/ 237502 w 489307"/>
              <a:gd name="connsiteY21" fmla="*/ 230042 h 405155"/>
              <a:gd name="connsiteX22" fmla="*/ 236245 w 489307"/>
              <a:gd name="connsiteY22" fmla="*/ 229179 h 405155"/>
              <a:gd name="connsiteX23" fmla="*/ 237251 w 489307"/>
              <a:gd name="connsiteY23" fmla="*/ 228400 h 405155"/>
              <a:gd name="connsiteX24" fmla="*/ 277870 w 489307"/>
              <a:gd name="connsiteY24" fmla="*/ 214866 h 405155"/>
              <a:gd name="connsiteX25" fmla="*/ 277908 w 489307"/>
              <a:gd name="connsiteY25" fmla="*/ 214851 h 405155"/>
              <a:gd name="connsiteX26" fmla="*/ 151422 w 489307"/>
              <a:gd name="connsiteY26" fmla="*/ 211056 h 405155"/>
              <a:gd name="connsiteX27" fmla="*/ 161566 w 489307"/>
              <a:gd name="connsiteY27" fmla="*/ 212550 h 405155"/>
              <a:gd name="connsiteX28" fmla="*/ 154797 w 489307"/>
              <a:gd name="connsiteY28" fmla="*/ 226084 h 405155"/>
              <a:gd name="connsiteX29" fmla="*/ 148886 w 489307"/>
              <a:gd name="connsiteY29" fmla="*/ 239639 h 405155"/>
              <a:gd name="connsiteX30" fmla="*/ 148530 w 489307"/>
              <a:gd name="connsiteY30" fmla="*/ 235429 h 405155"/>
              <a:gd name="connsiteX31" fmla="*/ 149641 w 489307"/>
              <a:gd name="connsiteY31" fmla="*/ 212529 h 405155"/>
              <a:gd name="connsiteX32" fmla="*/ 151422 w 489307"/>
              <a:gd name="connsiteY32" fmla="*/ 211056 h 405155"/>
              <a:gd name="connsiteX33" fmla="*/ 299584 w 489307"/>
              <a:gd name="connsiteY33" fmla="*/ 210929 h 405155"/>
              <a:gd name="connsiteX34" fmla="*/ 300800 w 489307"/>
              <a:gd name="connsiteY34" fmla="*/ 212003 h 405155"/>
              <a:gd name="connsiteX35" fmla="*/ 301680 w 489307"/>
              <a:gd name="connsiteY35" fmla="*/ 219980 h 405155"/>
              <a:gd name="connsiteX36" fmla="*/ 301701 w 489307"/>
              <a:gd name="connsiteY36" fmla="*/ 238566 h 405155"/>
              <a:gd name="connsiteX37" fmla="*/ 301701 w 489307"/>
              <a:gd name="connsiteY37" fmla="*/ 239871 h 405155"/>
              <a:gd name="connsiteX38" fmla="*/ 301093 w 489307"/>
              <a:gd name="connsiteY38" fmla="*/ 238923 h 405155"/>
              <a:gd name="connsiteX39" fmla="*/ 289000 w 489307"/>
              <a:gd name="connsiteY39" fmla="*/ 212634 h 405155"/>
              <a:gd name="connsiteX40" fmla="*/ 299584 w 489307"/>
              <a:gd name="connsiteY40" fmla="*/ 210929 h 405155"/>
              <a:gd name="connsiteX41" fmla="*/ 112605 w 489307"/>
              <a:gd name="connsiteY41" fmla="*/ 209436 h 405155"/>
              <a:gd name="connsiteX42" fmla="*/ 139224 w 489307"/>
              <a:gd name="connsiteY42" fmla="*/ 209814 h 405155"/>
              <a:gd name="connsiteX43" fmla="*/ 140397 w 489307"/>
              <a:gd name="connsiteY43" fmla="*/ 211204 h 405155"/>
              <a:gd name="connsiteX44" fmla="*/ 139475 w 489307"/>
              <a:gd name="connsiteY44" fmla="*/ 220970 h 405155"/>
              <a:gd name="connsiteX45" fmla="*/ 139454 w 489307"/>
              <a:gd name="connsiteY45" fmla="*/ 239808 h 405155"/>
              <a:gd name="connsiteX46" fmla="*/ 140670 w 489307"/>
              <a:gd name="connsiteY46" fmla="*/ 251616 h 405155"/>
              <a:gd name="connsiteX47" fmla="*/ 139077 w 489307"/>
              <a:gd name="connsiteY47" fmla="*/ 251869 h 405155"/>
              <a:gd name="connsiteX48" fmla="*/ 116671 w 489307"/>
              <a:gd name="connsiteY48" fmla="*/ 251869 h 405155"/>
              <a:gd name="connsiteX49" fmla="*/ 114156 w 489307"/>
              <a:gd name="connsiteY49" fmla="*/ 250564 h 405155"/>
              <a:gd name="connsiteX50" fmla="*/ 110174 w 489307"/>
              <a:gd name="connsiteY50" fmla="*/ 211140 h 405155"/>
              <a:gd name="connsiteX51" fmla="*/ 112605 w 489307"/>
              <a:gd name="connsiteY51" fmla="*/ 209436 h 405155"/>
              <a:gd name="connsiteX52" fmla="*/ 337584 w 489307"/>
              <a:gd name="connsiteY52" fmla="*/ 209372 h 405155"/>
              <a:gd name="connsiteX53" fmla="*/ 340539 w 489307"/>
              <a:gd name="connsiteY53" fmla="*/ 211477 h 405155"/>
              <a:gd name="connsiteX54" fmla="*/ 336348 w 489307"/>
              <a:gd name="connsiteY54" fmla="*/ 250542 h 405155"/>
              <a:gd name="connsiteX55" fmla="*/ 334252 w 489307"/>
              <a:gd name="connsiteY55" fmla="*/ 251847 h 405155"/>
              <a:gd name="connsiteX56" fmla="*/ 311070 w 489307"/>
              <a:gd name="connsiteY56" fmla="*/ 251847 h 405155"/>
              <a:gd name="connsiteX57" fmla="*/ 309918 w 489307"/>
              <a:gd name="connsiteY57" fmla="*/ 251574 h 405155"/>
              <a:gd name="connsiteX58" fmla="*/ 310735 w 489307"/>
              <a:gd name="connsiteY58" fmla="*/ 244038 h 405155"/>
              <a:gd name="connsiteX59" fmla="*/ 311154 w 489307"/>
              <a:gd name="connsiteY59" fmla="*/ 222274 h 405155"/>
              <a:gd name="connsiteX60" fmla="*/ 310169 w 489307"/>
              <a:gd name="connsiteY60" fmla="*/ 211350 h 405155"/>
              <a:gd name="connsiteX61" fmla="*/ 311343 w 489307"/>
              <a:gd name="connsiteY61" fmla="*/ 209814 h 405155"/>
              <a:gd name="connsiteX62" fmla="*/ 337584 w 489307"/>
              <a:gd name="connsiteY62" fmla="*/ 209372 h 405155"/>
              <a:gd name="connsiteX63" fmla="*/ 223837 w 489307"/>
              <a:gd name="connsiteY63" fmla="*/ 156099 h 405155"/>
              <a:gd name="connsiteX64" fmla="*/ 226772 w 489307"/>
              <a:gd name="connsiteY64" fmla="*/ 156099 h 405155"/>
              <a:gd name="connsiteX65" fmla="*/ 273260 w 489307"/>
              <a:gd name="connsiteY65" fmla="*/ 204805 h 405155"/>
              <a:gd name="connsiteX66" fmla="*/ 273909 w 489307"/>
              <a:gd name="connsiteY66" fmla="*/ 205920 h 405155"/>
              <a:gd name="connsiteX67" fmla="*/ 270220 w 489307"/>
              <a:gd name="connsiteY67" fmla="*/ 206888 h 405155"/>
              <a:gd name="connsiteX68" fmla="*/ 226667 w 489307"/>
              <a:gd name="connsiteY68" fmla="*/ 222843 h 405155"/>
              <a:gd name="connsiteX69" fmla="*/ 224005 w 489307"/>
              <a:gd name="connsiteY69" fmla="*/ 222843 h 405155"/>
              <a:gd name="connsiteX70" fmla="*/ 177664 w 489307"/>
              <a:gd name="connsiteY70" fmla="*/ 206173 h 405155"/>
              <a:gd name="connsiteX71" fmla="*/ 177014 w 489307"/>
              <a:gd name="connsiteY71" fmla="*/ 205899 h 405155"/>
              <a:gd name="connsiteX72" fmla="*/ 177433 w 489307"/>
              <a:gd name="connsiteY72" fmla="*/ 204636 h 405155"/>
              <a:gd name="connsiteX73" fmla="*/ 223837 w 489307"/>
              <a:gd name="connsiteY73" fmla="*/ 156099 h 405155"/>
              <a:gd name="connsiteX74" fmla="*/ 190281 w 489307"/>
              <a:gd name="connsiteY74" fmla="*/ 135577 h 405155"/>
              <a:gd name="connsiteX75" fmla="*/ 215432 w 489307"/>
              <a:gd name="connsiteY75" fmla="*/ 148542 h 405155"/>
              <a:gd name="connsiteX76" fmla="*/ 216732 w 489307"/>
              <a:gd name="connsiteY76" fmla="*/ 149426 h 405155"/>
              <a:gd name="connsiteX77" fmla="*/ 209459 w 489307"/>
              <a:gd name="connsiteY77" fmla="*/ 155194 h 405155"/>
              <a:gd name="connsiteX78" fmla="*/ 168022 w 489307"/>
              <a:gd name="connsiteY78" fmla="*/ 201921 h 405155"/>
              <a:gd name="connsiteX79" fmla="*/ 164501 w 489307"/>
              <a:gd name="connsiteY79" fmla="*/ 203457 h 405155"/>
              <a:gd name="connsiteX80" fmla="*/ 153539 w 489307"/>
              <a:gd name="connsiteY80" fmla="*/ 201626 h 405155"/>
              <a:gd name="connsiteX81" fmla="*/ 152051 w 489307"/>
              <a:gd name="connsiteY81" fmla="*/ 199521 h 405155"/>
              <a:gd name="connsiteX82" fmla="*/ 158779 w 489307"/>
              <a:gd name="connsiteY82" fmla="*/ 178683 h 405155"/>
              <a:gd name="connsiteX83" fmla="*/ 186969 w 489307"/>
              <a:gd name="connsiteY83" fmla="*/ 136271 h 405155"/>
              <a:gd name="connsiteX84" fmla="*/ 190281 w 489307"/>
              <a:gd name="connsiteY84" fmla="*/ 135577 h 405155"/>
              <a:gd name="connsiteX85" fmla="*/ 260223 w 489307"/>
              <a:gd name="connsiteY85" fmla="*/ 135514 h 405155"/>
              <a:gd name="connsiteX86" fmla="*/ 263555 w 489307"/>
              <a:gd name="connsiteY86" fmla="*/ 136146 h 405155"/>
              <a:gd name="connsiteX87" fmla="*/ 297090 w 489307"/>
              <a:gd name="connsiteY87" fmla="*/ 194239 h 405155"/>
              <a:gd name="connsiteX88" fmla="*/ 298536 w 489307"/>
              <a:gd name="connsiteY88" fmla="*/ 199943 h 405155"/>
              <a:gd name="connsiteX89" fmla="*/ 297384 w 489307"/>
              <a:gd name="connsiteY89" fmla="*/ 201479 h 405155"/>
              <a:gd name="connsiteX90" fmla="*/ 285101 w 489307"/>
              <a:gd name="connsiteY90" fmla="*/ 203584 h 405155"/>
              <a:gd name="connsiteX91" fmla="*/ 283006 w 489307"/>
              <a:gd name="connsiteY91" fmla="*/ 202616 h 405155"/>
              <a:gd name="connsiteX92" fmla="*/ 265945 w 489307"/>
              <a:gd name="connsiteY92" fmla="*/ 179463 h 405155"/>
              <a:gd name="connsiteX93" fmla="*/ 236119 w 489307"/>
              <a:gd name="connsiteY93" fmla="*/ 151174 h 405155"/>
              <a:gd name="connsiteX94" fmla="*/ 233793 w 489307"/>
              <a:gd name="connsiteY94" fmla="*/ 149364 h 405155"/>
              <a:gd name="connsiteX95" fmla="*/ 240081 w 489307"/>
              <a:gd name="connsiteY95" fmla="*/ 145512 h 405155"/>
              <a:gd name="connsiteX96" fmla="*/ 260223 w 489307"/>
              <a:gd name="connsiteY96" fmla="*/ 135514 h 405155"/>
              <a:gd name="connsiteX97" fmla="*/ 322955 w 489307"/>
              <a:gd name="connsiteY97" fmla="*/ 47469 h 405155"/>
              <a:gd name="connsiteX98" fmla="*/ 256303 w 489307"/>
              <a:gd name="connsiteY98" fmla="*/ 72727 h 405155"/>
              <a:gd name="connsiteX99" fmla="*/ 223376 w 489307"/>
              <a:gd name="connsiteY99" fmla="*/ 89060 h 405155"/>
              <a:gd name="connsiteX100" fmla="*/ 150144 w 489307"/>
              <a:gd name="connsiteY100" fmla="*/ 139302 h 405155"/>
              <a:gd name="connsiteX101" fmla="*/ 74334 w 489307"/>
              <a:gd name="connsiteY101" fmla="*/ 225979 h 405155"/>
              <a:gd name="connsiteX102" fmla="*/ 54045 w 489307"/>
              <a:gd name="connsiteY102" fmla="*/ 268560 h 405155"/>
              <a:gd name="connsiteX103" fmla="*/ 49622 w 489307"/>
              <a:gd name="connsiteY103" fmla="*/ 303815 h 405155"/>
              <a:gd name="connsiteX104" fmla="*/ 64126 w 489307"/>
              <a:gd name="connsiteY104" fmla="*/ 342860 h 405155"/>
              <a:gd name="connsiteX105" fmla="*/ 84583 w 489307"/>
              <a:gd name="connsiteY105" fmla="*/ 360077 h 405155"/>
              <a:gd name="connsiteX106" fmla="*/ 132517 w 489307"/>
              <a:gd name="connsiteY106" fmla="*/ 374811 h 405155"/>
              <a:gd name="connsiteX107" fmla="*/ 156222 w 489307"/>
              <a:gd name="connsiteY107" fmla="*/ 375422 h 405155"/>
              <a:gd name="connsiteX108" fmla="*/ 191979 w 489307"/>
              <a:gd name="connsiteY108" fmla="*/ 371359 h 405155"/>
              <a:gd name="connsiteX109" fmla="*/ 244000 w 489307"/>
              <a:gd name="connsiteY109" fmla="*/ 360604 h 405155"/>
              <a:gd name="connsiteX110" fmla="*/ 277680 w 489307"/>
              <a:gd name="connsiteY110" fmla="*/ 349812 h 405155"/>
              <a:gd name="connsiteX111" fmla="*/ 247375 w 489307"/>
              <a:gd name="connsiteY111" fmla="*/ 356815 h 405155"/>
              <a:gd name="connsiteX112" fmla="*/ 217172 w 489307"/>
              <a:gd name="connsiteY112" fmla="*/ 358057 h 405155"/>
              <a:gd name="connsiteX113" fmla="*/ 156138 w 489307"/>
              <a:gd name="connsiteY113" fmla="*/ 343323 h 405155"/>
              <a:gd name="connsiteX114" fmla="*/ 85065 w 489307"/>
              <a:gd name="connsiteY114" fmla="*/ 284051 h 405155"/>
              <a:gd name="connsiteX115" fmla="*/ 84499 w 489307"/>
              <a:gd name="connsiteY115" fmla="*/ 283251 h 405155"/>
              <a:gd name="connsiteX116" fmla="*/ 85798 w 489307"/>
              <a:gd name="connsiteY116" fmla="*/ 280768 h 405155"/>
              <a:gd name="connsiteX117" fmla="*/ 122226 w 489307"/>
              <a:gd name="connsiteY117" fmla="*/ 280768 h 405155"/>
              <a:gd name="connsiteX118" fmla="*/ 125831 w 489307"/>
              <a:gd name="connsiteY118" fmla="*/ 282704 h 405155"/>
              <a:gd name="connsiteX119" fmla="*/ 152407 w 489307"/>
              <a:gd name="connsiteY119" fmla="*/ 304173 h 405155"/>
              <a:gd name="connsiteX120" fmla="*/ 206902 w 489307"/>
              <a:gd name="connsiteY120" fmla="*/ 323811 h 405155"/>
              <a:gd name="connsiteX121" fmla="*/ 196548 w 489307"/>
              <a:gd name="connsiteY121" fmla="*/ 316002 h 405155"/>
              <a:gd name="connsiteX122" fmla="*/ 167393 w 489307"/>
              <a:gd name="connsiteY122" fmla="*/ 293965 h 405155"/>
              <a:gd name="connsiteX123" fmla="*/ 127571 w 489307"/>
              <a:gd name="connsiteY123" fmla="*/ 263740 h 405155"/>
              <a:gd name="connsiteX124" fmla="*/ 125789 w 489307"/>
              <a:gd name="connsiteY124" fmla="*/ 261466 h 405155"/>
              <a:gd name="connsiteX125" fmla="*/ 128472 w 489307"/>
              <a:gd name="connsiteY125" fmla="*/ 260666 h 405155"/>
              <a:gd name="connsiteX126" fmla="*/ 174289 w 489307"/>
              <a:gd name="connsiteY126" fmla="*/ 260666 h 405155"/>
              <a:gd name="connsiteX127" fmla="*/ 179110 w 489307"/>
              <a:gd name="connsiteY127" fmla="*/ 263171 h 405155"/>
              <a:gd name="connsiteX128" fmla="*/ 223795 w 489307"/>
              <a:gd name="connsiteY128" fmla="*/ 323369 h 405155"/>
              <a:gd name="connsiteX129" fmla="*/ 226772 w 489307"/>
              <a:gd name="connsiteY129" fmla="*/ 323369 h 405155"/>
              <a:gd name="connsiteX130" fmla="*/ 270954 w 489307"/>
              <a:gd name="connsiteY130" fmla="*/ 263929 h 405155"/>
              <a:gd name="connsiteX131" fmla="*/ 277074 w 489307"/>
              <a:gd name="connsiteY131" fmla="*/ 260814 h 405155"/>
              <a:gd name="connsiteX132" fmla="*/ 321928 w 489307"/>
              <a:gd name="connsiteY132" fmla="*/ 260814 h 405155"/>
              <a:gd name="connsiteX133" fmla="*/ 324799 w 489307"/>
              <a:gd name="connsiteY133" fmla="*/ 261614 h 405155"/>
              <a:gd name="connsiteX134" fmla="*/ 322934 w 489307"/>
              <a:gd name="connsiteY134" fmla="*/ 263824 h 405155"/>
              <a:gd name="connsiteX135" fmla="*/ 269298 w 489307"/>
              <a:gd name="connsiteY135" fmla="*/ 304447 h 405155"/>
              <a:gd name="connsiteX136" fmla="*/ 244650 w 489307"/>
              <a:gd name="connsiteY136" fmla="*/ 323159 h 405155"/>
              <a:gd name="connsiteX137" fmla="*/ 243916 w 489307"/>
              <a:gd name="connsiteY137" fmla="*/ 323895 h 405155"/>
              <a:gd name="connsiteX138" fmla="*/ 310442 w 489307"/>
              <a:gd name="connsiteY138" fmla="*/ 295565 h 405155"/>
              <a:gd name="connsiteX139" fmla="*/ 325449 w 489307"/>
              <a:gd name="connsiteY139" fmla="*/ 281883 h 405155"/>
              <a:gd name="connsiteX140" fmla="*/ 328614 w 489307"/>
              <a:gd name="connsiteY140" fmla="*/ 280831 h 405155"/>
              <a:gd name="connsiteX141" fmla="*/ 355861 w 489307"/>
              <a:gd name="connsiteY141" fmla="*/ 280831 h 405155"/>
              <a:gd name="connsiteX142" fmla="*/ 360912 w 489307"/>
              <a:gd name="connsiteY142" fmla="*/ 278158 h 405155"/>
              <a:gd name="connsiteX143" fmla="*/ 384491 w 489307"/>
              <a:gd name="connsiteY143" fmla="*/ 226737 h 405155"/>
              <a:gd name="connsiteX144" fmla="*/ 389983 w 489307"/>
              <a:gd name="connsiteY144" fmla="*/ 194491 h 405155"/>
              <a:gd name="connsiteX145" fmla="*/ 390507 w 489307"/>
              <a:gd name="connsiteY145" fmla="*/ 181862 h 405155"/>
              <a:gd name="connsiteX146" fmla="*/ 388159 w 489307"/>
              <a:gd name="connsiteY146" fmla="*/ 153173 h 405155"/>
              <a:gd name="connsiteX147" fmla="*/ 371664 w 489307"/>
              <a:gd name="connsiteY147" fmla="*/ 103183 h 405155"/>
              <a:gd name="connsiteX148" fmla="*/ 350893 w 489307"/>
              <a:gd name="connsiteY148" fmla="*/ 71611 h 405155"/>
              <a:gd name="connsiteX149" fmla="*/ 327146 w 489307"/>
              <a:gd name="connsiteY149" fmla="*/ 48289 h 405155"/>
              <a:gd name="connsiteX150" fmla="*/ 322955 w 489307"/>
              <a:gd name="connsiteY150" fmla="*/ 47469 h 405155"/>
              <a:gd name="connsiteX151" fmla="*/ 279044 w 489307"/>
              <a:gd name="connsiteY151" fmla="*/ 15391 h 405155"/>
              <a:gd name="connsiteX152" fmla="*/ 282356 w 489307"/>
              <a:gd name="connsiteY152" fmla="*/ 15391 h 405155"/>
              <a:gd name="connsiteX153" fmla="*/ 288790 w 489307"/>
              <a:gd name="connsiteY153" fmla="*/ 17896 h 405155"/>
              <a:gd name="connsiteX154" fmla="*/ 289650 w 489307"/>
              <a:gd name="connsiteY154" fmla="*/ 18380 h 405155"/>
              <a:gd name="connsiteX155" fmla="*/ 265211 w 489307"/>
              <a:gd name="connsiteY155" fmla="*/ 26947 h 405155"/>
              <a:gd name="connsiteX156" fmla="*/ 241422 w 489307"/>
              <a:gd name="connsiteY156" fmla="*/ 36755 h 405155"/>
              <a:gd name="connsiteX157" fmla="*/ 218115 w 489307"/>
              <a:gd name="connsiteY157" fmla="*/ 47742 h 405155"/>
              <a:gd name="connsiteX158" fmla="*/ 195332 w 489307"/>
              <a:gd name="connsiteY158" fmla="*/ 59845 h 405155"/>
              <a:gd name="connsiteX159" fmla="*/ 173094 w 489307"/>
              <a:gd name="connsiteY159" fmla="*/ 73000 h 405155"/>
              <a:gd name="connsiteX160" fmla="*/ 151443 w 489307"/>
              <a:gd name="connsiteY160" fmla="*/ 87124 h 405155"/>
              <a:gd name="connsiteX161" fmla="*/ 130483 w 489307"/>
              <a:gd name="connsiteY161" fmla="*/ 102236 h 405155"/>
              <a:gd name="connsiteX162" fmla="*/ 110153 w 489307"/>
              <a:gd name="connsiteY162" fmla="*/ 118296 h 405155"/>
              <a:gd name="connsiteX163" fmla="*/ 90577 w 489307"/>
              <a:gd name="connsiteY163" fmla="*/ 135303 h 405155"/>
              <a:gd name="connsiteX164" fmla="*/ 71818 w 489307"/>
              <a:gd name="connsiteY164" fmla="*/ 153278 h 405155"/>
              <a:gd name="connsiteX165" fmla="*/ 53814 w 489307"/>
              <a:gd name="connsiteY165" fmla="*/ 172474 h 405155"/>
              <a:gd name="connsiteX166" fmla="*/ 53940 w 489307"/>
              <a:gd name="connsiteY166" fmla="*/ 167612 h 405155"/>
              <a:gd name="connsiteX167" fmla="*/ 58131 w 489307"/>
              <a:gd name="connsiteY167" fmla="*/ 158456 h 405155"/>
              <a:gd name="connsiteX168" fmla="*/ 132244 w 489307"/>
              <a:gd name="connsiteY168" fmla="*/ 93206 h 405155"/>
              <a:gd name="connsiteX169" fmla="*/ 209710 w 489307"/>
              <a:gd name="connsiteY169" fmla="*/ 45174 h 405155"/>
              <a:gd name="connsiteX170" fmla="*/ 279044 w 489307"/>
              <a:gd name="connsiteY170" fmla="*/ 15391 h 405155"/>
              <a:gd name="connsiteX171" fmla="*/ 261648 w 489307"/>
              <a:gd name="connsiteY171" fmla="*/ 9456 h 405155"/>
              <a:gd name="connsiteX172" fmla="*/ 268900 w 489307"/>
              <a:gd name="connsiteY172" fmla="*/ 11287 h 405155"/>
              <a:gd name="connsiteX173" fmla="*/ 269382 w 489307"/>
              <a:gd name="connsiteY173" fmla="*/ 11519 h 405155"/>
              <a:gd name="connsiteX174" fmla="*/ 267852 w 489307"/>
              <a:gd name="connsiteY174" fmla="*/ 12298 h 405155"/>
              <a:gd name="connsiteX175" fmla="*/ 193593 w 489307"/>
              <a:gd name="connsiteY175" fmla="*/ 46227 h 405155"/>
              <a:gd name="connsiteX176" fmla="*/ 147880 w 489307"/>
              <a:gd name="connsiteY176" fmla="*/ 74180 h 405155"/>
              <a:gd name="connsiteX177" fmla="*/ 99422 w 489307"/>
              <a:gd name="connsiteY177" fmla="*/ 110656 h 405155"/>
              <a:gd name="connsiteX178" fmla="*/ 73180 w 489307"/>
              <a:gd name="connsiteY178" fmla="*/ 134167 h 405155"/>
              <a:gd name="connsiteX179" fmla="*/ 56853 w 489307"/>
              <a:gd name="connsiteY179" fmla="*/ 150479 h 405155"/>
              <a:gd name="connsiteX180" fmla="*/ 56371 w 489307"/>
              <a:gd name="connsiteY180" fmla="*/ 150985 h 405155"/>
              <a:gd name="connsiteX181" fmla="*/ 56057 w 489307"/>
              <a:gd name="connsiteY181" fmla="*/ 150458 h 405155"/>
              <a:gd name="connsiteX182" fmla="*/ 56413 w 489307"/>
              <a:gd name="connsiteY182" fmla="*/ 149217 h 405155"/>
              <a:gd name="connsiteX183" fmla="*/ 58132 w 489307"/>
              <a:gd name="connsiteY183" fmla="*/ 140797 h 405155"/>
              <a:gd name="connsiteX184" fmla="*/ 59368 w 489307"/>
              <a:gd name="connsiteY184" fmla="*/ 139071 h 405155"/>
              <a:gd name="connsiteX185" fmla="*/ 82151 w 489307"/>
              <a:gd name="connsiteY185" fmla="*/ 117476 h 405155"/>
              <a:gd name="connsiteX186" fmla="*/ 144254 w 489307"/>
              <a:gd name="connsiteY186" fmla="*/ 69191 h 405155"/>
              <a:gd name="connsiteX187" fmla="*/ 202940 w 489307"/>
              <a:gd name="connsiteY187" fmla="*/ 34188 h 405155"/>
              <a:gd name="connsiteX188" fmla="*/ 256660 w 489307"/>
              <a:gd name="connsiteY188" fmla="*/ 9835 h 405155"/>
              <a:gd name="connsiteX189" fmla="*/ 261648 w 489307"/>
              <a:gd name="connsiteY189" fmla="*/ 9456 h 405155"/>
              <a:gd name="connsiteX190" fmla="*/ 245404 w 489307"/>
              <a:gd name="connsiteY190" fmla="*/ 6677 h 405155"/>
              <a:gd name="connsiteX191" fmla="*/ 246033 w 489307"/>
              <a:gd name="connsiteY191" fmla="*/ 6825 h 405155"/>
              <a:gd name="connsiteX192" fmla="*/ 245027 w 489307"/>
              <a:gd name="connsiteY192" fmla="*/ 7393 h 405155"/>
              <a:gd name="connsiteX193" fmla="*/ 220064 w 489307"/>
              <a:gd name="connsiteY193" fmla="*/ 18401 h 405155"/>
              <a:gd name="connsiteX194" fmla="*/ 172905 w 489307"/>
              <a:gd name="connsiteY194" fmla="*/ 43301 h 405155"/>
              <a:gd name="connsiteX195" fmla="*/ 100071 w 489307"/>
              <a:gd name="connsiteY195" fmla="*/ 93691 h 405155"/>
              <a:gd name="connsiteX196" fmla="*/ 65572 w 489307"/>
              <a:gd name="connsiteY196" fmla="*/ 123916 h 405155"/>
              <a:gd name="connsiteX197" fmla="*/ 62407 w 489307"/>
              <a:gd name="connsiteY197" fmla="*/ 126842 h 405155"/>
              <a:gd name="connsiteX198" fmla="*/ 82507 w 489307"/>
              <a:gd name="connsiteY198" fmla="*/ 83546 h 405155"/>
              <a:gd name="connsiteX199" fmla="*/ 113695 w 489307"/>
              <a:gd name="connsiteY199" fmla="*/ 47574 h 405155"/>
              <a:gd name="connsiteX200" fmla="*/ 153518 w 489307"/>
              <a:gd name="connsiteY200" fmla="*/ 21538 h 405155"/>
              <a:gd name="connsiteX201" fmla="*/ 198455 w 489307"/>
              <a:gd name="connsiteY201" fmla="*/ 7561 h 405155"/>
              <a:gd name="connsiteX202" fmla="*/ 245404 w 489307"/>
              <a:gd name="connsiteY202" fmla="*/ 6677 h 405155"/>
              <a:gd name="connsiteX203" fmla="*/ 416266 w 489307"/>
              <a:gd name="connsiteY203" fmla="*/ 131 h 405155"/>
              <a:gd name="connsiteX204" fmla="*/ 443052 w 489307"/>
              <a:gd name="connsiteY204" fmla="*/ 28862 h 405155"/>
              <a:gd name="connsiteX205" fmla="*/ 444980 w 489307"/>
              <a:gd name="connsiteY205" fmla="*/ 31724 h 405155"/>
              <a:gd name="connsiteX206" fmla="*/ 468036 w 489307"/>
              <a:gd name="connsiteY206" fmla="*/ 47384 h 405155"/>
              <a:gd name="connsiteX207" fmla="*/ 487277 w 489307"/>
              <a:gd name="connsiteY207" fmla="*/ 82451 h 405155"/>
              <a:gd name="connsiteX208" fmla="*/ 488932 w 489307"/>
              <a:gd name="connsiteY208" fmla="*/ 110150 h 405155"/>
              <a:gd name="connsiteX209" fmla="*/ 480444 w 489307"/>
              <a:gd name="connsiteY209" fmla="*/ 147869 h 405155"/>
              <a:gd name="connsiteX210" fmla="*/ 460470 w 489307"/>
              <a:gd name="connsiteY210" fmla="*/ 189123 h 405155"/>
              <a:gd name="connsiteX211" fmla="*/ 438462 w 489307"/>
              <a:gd name="connsiteY211" fmla="*/ 221012 h 405155"/>
              <a:gd name="connsiteX212" fmla="*/ 437561 w 489307"/>
              <a:gd name="connsiteY212" fmla="*/ 222022 h 405155"/>
              <a:gd name="connsiteX213" fmla="*/ 434333 w 489307"/>
              <a:gd name="connsiteY213" fmla="*/ 226232 h 405155"/>
              <a:gd name="connsiteX214" fmla="*/ 433180 w 489307"/>
              <a:gd name="connsiteY214" fmla="*/ 227789 h 405155"/>
              <a:gd name="connsiteX215" fmla="*/ 431692 w 489307"/>
              <a:gd name="connsiteY215" fmla="*/ 229473 h 405155"/>
              <a:gd name="connsiteX216" fmla="*/ 430539 w 489307"/>
              <a:gd name="connsiteY216" fmla="*/ 230799 h 405155"/>
              <a:gd name="connsiteX217" fmla="*/ 431671 w 489307"/>
              <a:gd name="connsiteY217" fmla="*/ 228989 h 405155"/>
              <a:gd name="connsiteX218" fmla="*/ 432803 w 489307"/>
              <a:gd name="connsiteY218" fmla="*/ 227389 h 405155"/>
              <a:gd name="connsiteX219" fmla="*/ 433935 w 489307"/>
              <a:gd name="connsiteY219" fmla="*/ 225789 h 405155"/>
              <a:gd name="connsiteX220" fmla="*/ 437058 w 489307"/>
              <a:gd name="connsiteY220" fmla="*/ 221159 h 405155"/>
              <a:gd name="connsiteX221" fmla="*/ 445945 w 489307"/>
              <a:gd name="connsiteY221" fmla="*/ 207183 h 405155"/>
              <a:gd name="connsiteX222" fmla="*/ 466715 w 489307"/>
              <a:gd name="connsiteY222" fmla="*/ 168496 h 405155"/>
              <a:gd name="connsiteX223" fmla="*/ 477866 w 489307"/>
              <a:gd name="connsiteY223" fmla="*/ 134819 h 405155"/>
              <a:gd name="connsiteX224" fmla="*/ 479962 w 489307"/>
              <a:gd name="connsiteY224" fmla="*/ 109835 h 405155"/>
              <a:gd name="connsiteX225" fmla="*/ 472312 w 489307"/>
              <a:gd name="connsiteY225" fmla="*/ 76852 h 405155"/>
              <a:gd name="connsiteX226" fmla="*/ 448858 w 489307"/>
              <a:gd name="connsiteY226" fmla="*/ 50584 h 405155"/>
              <a:gd name="connsiteX227" fmla="*/ 440831 w 489307"/>
              <a:gd name="connsiteY227" fmla="*/ 45995 h 405155"/>
              <a:gd name="connsiteX228" fmla="*/ 438462 w 489307"/>
              <a:gd name="connsiteY228" fmla="*/ 46732 h 405155"/>
              <a:gd name="connsiteX229" fmla="*/ 419955 w 489307"/>
              <a:gd name="connsiteY229" fmla="*/ 59719 h 405155"/>
              <a:gd name="connsiteX230" fmla="*/ 385057 w 489307"/>
              <a:gd name="connsiteY230" fmla="*/ 37534 h 405155"/>
              <a:gd name="connsiteX231" fmla="*/ 383087 w 489307"/>
              <a:gd name="connsiteY231" fmla="*/ 36039 h 405155"/>
              <a:gd name="connsiteX232" fmla="*/ 358166 w 489307"/>
              <a:gd name="connsiteY232" fmla="*/ 38965 h 405155"/>
              <a:gd name="connsiteX233" fmla="*/ 333707 w 489307"/>
              <a:gd name="connsiteY233" fmla="*/ 43575 h 405155"/>
              <a:gd name="connsiteX234" fmla="*/ 332910 w 489307"/>
              <a:gd name="connsiteY234" fmla="*/ 44038 h 405155"/>
              <a:gd name="connsiteX235" fmla="*/ 334105 w 489307"/>
              <a:gd name="connsiteY235" fmla="*/ 45280 h 405155"/>
              <a:gd name="connsiteX236" fmla="*/ 379210 w 489307"/>
              <a:gd name="connsiteY236" fmla="*/ 103499 h 405155"/>
              <a:gd name="connsiteX237" fmla="*/ 394845 w 489307"/>
              <a:gd name="connsiteY237" fmla="*/ 153383 h 405155"/>
              <a:gd name="connsiteX238" fmla="*/ 396774 w 489307"/>
              <a:gd name="connsiteY238" fmla="*/ 191270 h 405155"/>
              <a:gd name="connsiteX239" fmla="*/ 370344 w 489307"/>
              <a:gd name="connsiteY239" fmla="*/ 275758 h 405155"/>
              <a:gd name="connsiteX240" fmla="*/ 334063 w 489307"/>
              <a:gd name="connsiteY240" fmla="*/ 317686 h 405155"/>
              <a:gd name="connsiteX241" fmla="*/ 319098 w 489307"/>
              <a:gd name="connsiteY241" fmla="*/ 328968 h 405155"/>
              <a:gd name="connsiteX242" fmla="*/ 313670 w 489307"/>
              <a:gd name="connsiteY242" fmla="*/ 332252 h 405155"/>
              <a:gd name="connsiteX243" fmla="*/ 312873 w 489307"/>
              <a:gd name="connsiteY243" fmla="*/ 333304 h 405155"/>
              <a:gd name="connsiteX244" fmla="*/ 307549 w 489307"/>
              <a:gd name="connsiteY244" fmla="*/ 336630 h 405155"/>
              <a:gd name="connsiteX245" fmla="*/ 304846 w 489307"/>
              <a:gd name="connsiteY245" fmla="*/ 338166 h 405155"/>
              <a:gd name="connsiteX246" fmla="*/ 301408 w 489307"/>
              <a:gd name="connsiteY246" fmla="*/ 340145 h 405155"/>
              <a:gd name="connsiteX247" fmla="*/ 297971 w 489307"/>
              <a:gd name="connsiteY247" fmla="*/ 342123 h 405155"/>
              <a:gd name="connsiteX248" fmla="*/ 295749 w 489307"/>
              <a:gd name="connsiteY248" fmla="*/ 343386 h 405155"/>
              <a:gd name="connsiteX249" fmla="*/ 295288 w 489307"/>
              <a:gd name="connsiteY249" fmla="*/ 343681 h 405155"/>
              <a:gd name="connsiteX250" fmla="*/ 294554 w 489307"/>
              <a:gd name="connsiteY250" fmla="*/ 344081 h 405155"/>
              <a:gd name="connsiteX251" fmla="*/ 293800 w 489307"/>
              <a:gd name="connsiteY251" fmla="*/ 344523 h 405155"/>
              <a:gd name="connsiteX252" fmla="*/ 293066 w 489307"/>
              <a:gd name="connsiteY252" fmla="*/ 344944 h 405155"/>
              <a:gd name="connsiteX253" fmla="*/ 292626 w 489307"/>
              <a:gd name="connsiteY253" fmla="*/ 345238 h 405155"/>
              <a:gd name="connsiteX254" fmla="*/ 278395 w 489307"/>
              <a:gd name="connsiteY254" fmla="*/ 353300 h 405155"/>
              <a:gd name="connsiteX255" fmla="*/ 210633 w 489307"/>
              <a:gd name="connsiteY255" fmla="*/ 383946 h 405155"/>
              <a:gd name="connsiteX256" fmla="*/ 156453 w 489307"/>
              <a:gd name="connsiteY256" fmla="*/ 399396 h 405155"/>
              <a:gd name="connsiteX257" fmla="*/ 130358 w 489307"/>
              <a:gd name="connsiteY257" fmla="*/ 403605 h 405155"/>
              <a:gd name="connsiteX258" fmla="*/ 94853 w 489307"/>
              <a:gd name="connsiteY258" fmla="*/ 404973 h 405155"/>
              <a:gd name="connsiteX259" fmla="*/ 52808 w 489307"/>
              <a:gd name="connsiteY259" fmla="*/ 397228 h 405155"/>
              <a:gd name="connsiteX260" fmla="*/ 21914 w 489307"/>
              <a:gd name="connsiteY260" fmla="*/ 378705 h 405155"/>
              <a:gd name="connsiteX261" fmla="*/ 1688 w 489307"/>
              <a:gd name="connsiteY261" fmla="*/ 341155 h 405155"/>
              <a:gd name="connsiteX262" fmla="*/ 724 w 489307"/>
              <a:gd name="connsiteY262" fmla="*/ 311456 h 405155"/>
              <a:gd name="connsiteX263" fmla="*/ 13761 w 489307"/>
              <a:gd name="connsiteY263" fmla="*/ 265150 h 405155"/>
              <a:gd name="connsiteX264" fmla="*/ 41993 w 489307"/>
              <a:gd name="connsiteY264" fmla="*/ 216234 h 405155"/>
              <a:gd name="connsiteX265" fmla="*/ 88104 w 489307"/>
              <a:gd name="connsiteY265" fmla="*/ 162497 h 405155"/>
              <a:gd name="connsiteX266" fmla="*/ 172508 w 489307"/>
              <a:gd name="connsiteY266" fmla="*/ 94890 h 405155"/>
              <a:gd name="connsiteX267" fmla="*/ 243979 w 489307"/>
              <a:gd name="connsiteY267" fmla="*/ 55530 h 405155"/>
              <a:gd name="connsiteX268" fmla="*/ 316583 w 489307"/>
              <a:gd name="connsiteY268" fmla="*/ 29620 h 405155"/>
              <a:gd name="connsiteX269" fmla="*/ 357999 w 489307"/>
              <a:gd name="connsiteY269" fmla="*/ 21874 h 405155"/>
              <a:gd name="connsiteX270" fmla="*/ 382270 w 489307"/>
              <a:gd name="connsiteY270" fmla="*/ 20316 h 405155"/>
              <a:gd name="connsiteX271" fmla="*/ 383024 w 489307"/>
              <a:gd name="connsiteY271" fmla="*/ 20316 h 405155"/>
              <a:gd name="connsiteX272" fmla="*/ 386923 w 489307"/>
              <a:gd name="connsiteY272" fmla="*/ 17622 h 405155"/>
              <a:gd name="connsiteX273" fmla="*/ 416266 w 489307"/>
              <a:gd name="connsiteY273" fmla="*/ 131 h 40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489307" h="405155">
                <a:moveTo>
                  <a:pt x="278290" y="349616"/>
                </a:moveTo>
                <a:lnTo>
                  <a:pt x="277683" y="349811"/>
                </a:lnTo>
                <a:lnTo>
                  <a:pt x="277976" y="349743"/>
                </a:lnTo>
                <a:close/>
                <a:moveTo>
                  <a:pt x="173116" y="214928"/>
                </a:moveTo>
                <a:cubicBezTo>
                  <a:pt x="186639" y="218079"/>
                  <a:pt x="199843" y="222476"/>
                  <a:pt x="212561" y="228062"/>
                </a:cubicBezTo>
                <a:cubicBezTo>
                  <a:pt x="213178" y="228246"/>
                  <a:pt x="213754" y="228547"/>
                  <a:pt x="214259" y="228947"/>
                </a:cubicBezTo>
                <a:cubicBezTo>
                  <a:pt x="214217" y="229557"/>
                  <a:pt x="213672" y="229599"/>
                  <a:pt x="213316" y="229788"/>
                </a:cubicBezTo>
                <a:cubicBezTo>
                  <a:pt x="202362" y="236025"/>
                  <a:pt x="191918" y="243127"/>
                  <a:pt x="182086" y="251026"/>
                </a:cubicBezTo>
                <a:cubicBezTo>
                  <a:pt x="181512" y="251550"/>
                  <a:pt x="180766" y="251843"/>
                  <a:pt x="179990" y="251847"/>
                </a:cubicBezTo>
                <a:lnTo>
                  <a:pt x="156055" y="251847"/>
                </a:lnTo>
                <a:cubicBezTo>
                  <a:pt x="155735" y="251891"/>
                  <a:pt x="155409" y="251824"/>
                  <a:pt x="155132" y="251658"/>
                </a:cubicBezTo>
                <a:cubicBezTo>
                  <a:pt x="155074" y="251207"/>
                  <a:pt x="155162" y="250748"/>
                  <a:pt x="155384" y="250353"/>
                </a:cubicBezTo>
                <a:cubicBezTo>
                  <a:pt x="159232" y="238513"/>
                  <a:pt x="164239" y="227084"/>
                  <a:pt x="170328" y="216233"/>
                </a:cubicBezTo>
                <a:cubicBezTo>
                  <a:pt x="171292" y="214507"/>
                  <a:pt x="171313" y="214507"/>
                  <a:pt x="173116" y="214928"/>
                </a:cubicBezTo>
                <a:close/>
                <a:moveTo>
                  <a:pt x="277908" y="214851"/>
                </a:moveTo>
                <a:cubicBezTo>
                  <a:pt x="278730" y="214533"/>
                  <a:pt x="279652" y="214946"/>
                  <a:pt x="279966" y="215771"/>
                </a:cubicBezTo>
                <a:cubicBezTo>
                  <a:pt x="286223" y="226906"/>
                  <a:pt x="291362" y="238640"/>
                  <a:pt x="295308" y="250795"/>
                </a:cubicBezTo>
                <a:cubicBezTo>
                  <a:pt x="295455" y="251088"/>
                  <a:pt x="295499" y="251423"/>
                  <a:pt x="295434" y="251743"/>
                </a:cubicBezTo>
                <a:cubicBezTo>
                  <a:pt x="294948" y="251907"/>
                  <a:pt x="294432" y="251957"/>
                  <a:pt x="293925" y="251890"/>
                </a:cubicBezTo>
                <a:cubicBezTo>
                  <a:pt x="286191" y="251890"/>
                  <a:pt x="278520" y="251890"/>
                  <a:pt x="270870" y="251890"/>
                </a:cubicBezTo>
                <a:cubicBezTo>
                  <a:pt x="269914" y="251905"/>
                  <a:pt x="268985" y="251576"/>
                  <a:pt x="268250" y="250964"/>
                </a:cubicBezTo>
                <a:cubicBezTo>
                  <a:pt x="258573" y="243178"/>
                  <a:pt x="248290" y="236182"/>
                  <a:pt x="237502" y="230042"/>
                </a:cubicBezTo>
                <a:cubicBezTo>
                  <a:pt x="237020" y="229859"/>
                  <a:pt x="236588" y="229564"/>
                  <a:pt x="236245" y="229179"/>
                </a:cubicBezTo>
                <a:cubicBezTo>
                  <a:pt x="236350" y="228589"/>
                  <a:pt x="236874" y="228547"/>
                  <a:pt x="237251" y="228400"/>
                </a:cubicBezTo>
                <a:cubicBezTo>
                  <a:pt x="250332" y="222603"/>
                  <a:pt x="263932" y="218072"/>
                  <a:pt x="277870" y="214866"/>
                </a:cubicBezTo>
                <a:cubicBezTo>
                  <a:pt x="277883" y="214862"/>
                  <a:pt x="277895" y="214856"/>
                  <a:pt x="277908" y="214851"/>
                </a:cubicBezTo>
                <a:close/>
                <a:moveTo>
                  <a:pt x="151422" y="211056"/>
                </a:moveTo>
                <a:cubicBezTo>
                  <a:pt x="154692" y="211561"/>
                  <a:pt x="157982" y="212024"/>
                  <a:pt x="161566" y="212550"/>
                </a:cubicBezTo>
                <a:cubicBezTo>
                  <a:pt x="159177" y="217160"/>
                  <a:pt x="156830" y="221622"/>
                  <a:pt x="154797" y="226084"/>
                </a:cubicBezTo>
                <a:cubicBezTo>
                  <a:pt x="152764" y="230546"/>
                  <a:pt x="150982" y="235114"/>
                  <a:pt x="148886" y="239639"/>
                </a:cubicBezTo>
                <a:cubicBezTo>
                  <a:pt x="148760" y="238250"/>
                  <a:pt x="148530" y="236840"/>
                  <a:pt x="148530" y="235429"/>
                </a:cubicBezTo>
                <a:cubicBezTo>
                  <a:pt x="148302" y="227778"/>
                  <a:pt x="148673" y="220121"/>
                  <a:pt x="149641" y="212529"/>
                </a:cubicBezTo>
                <a:cubicBezTo>
                  <a:pt x="149850" y="210908"/>
                  <a:pt x="149913" y="210845"/>
                  <a:pt x="151422" y="211056"/>
                </a:cubicBezTo>
                <a:close/>
                <a:moveTo>
                  <a:pt x="299584" y="210929"/>
                </a:moveTo>
                <a:cubicBezTo>
                  <a:pt x="300465" y="210803"/>
                  <a:pt x="300800" y="211224"/>
                  <a:pt x="300800" y="212003"/>
                </a:cubicBezTo>
                <a:cubicBezTo>
                  <a:pt x="301093" y="214655"/>
                  <a:pt x="301492" y="217328"/>
                  <a:pt x="301680" y="219980"/>
                </a:cubicBezTo>
                <a:cubicBezTo>
                  <a:pt x="302219" y="226164"/>
                  <a:pt x="302227" y="232382"/>
                  <a:pt x="301701" y="238566"/>
                </a:cubicBezTo>
                <a:cubicBezTo>
                  <a:pt x="301825" y="238991"/>
                  <a:pt x="301825" y="239445"/>
                  <a:pt x="301701" y="239871"/>
                </a:cubicBezTo>
                <a:cubicBezTo>
                  <a:pt x="301093" y="239765"/>
                  <a:pt x="301093" y="239344"/>
                  <a:pt x="301093" y="238923"/>
                </a:cubicBezTo>
                <a:cubicBezTo>
                  <a:pt x="297648" y="229900"/>
                  <a:pt x="293609" y="221117"/>
                  <a:pt x="289000" y="212634"/>
                </a:cubicBezTo>
                <a:cubicBezTo>
                  <a:pt x="292647" y="211813"/>
                  <a:pt x="296126" y="211455"/>
                  <a:pt x="299584" y="210929"/>
                </a:cubicBezTo>
                <a:close/>
                <a:moveTo>
                  <a:pt x="112605" y="209436"/>
                </a:moveTo>
                <a:cubicBezTo>
                  <a:pt x="121492" y="209225"/>
                  <a:pt x="130358" y="209162"/>
                  <a:pt x="139224" y="209814"/>
                </a:cubicBezTo>
                <a:cubicBezTo>
                  <a:pt x="140397" y="209899"/>
                  <a:pt x="140544" y="209920"/>
                  <a:pt x="140397" y="211204"/>
                </a:cubicBezTo>
                <a:cubicBezTo>
                  <a:pt x="140041" y="214445"/>
                  <a:pt x="139685" y="217707"/>
                  <a:pt x="139475" y="220970"/>
                </a:cubicBezTo>
                <a:cubicBezTo>
                  <a:pt x="139059" y="227242"/>
                  <a:pt x="139052" y="233536"/>
                  <a:pt x="139454" y="239808"/>
                </a:cubicBezTo>
                <a:cubicBezTo>
                  <a:pt x="139706" y="243786"/>
                  <a:pt x="140167" y="247722"/>
                  <a:pt x="140670" y="251616"/>
                </a:cubicBezTo>
                <a:cubicBezTo>
                  <a:pt x="140179" y="251869"/>
                  <a:pt x="139621" y="251957"/>
                  <a:pt x="139077" y="251869"/>
                </a:cubicBezTo>
                <a:cubicBezTo>
                  <a:pt x="131615" y="251869"/>
                  <a:pt x="124133" y="251869"/>
                  <a:pt x="116671" y="251869"/>
                </a:cubicBezTo>
                <a:cubicBezTo>
                  <a:pt x="115649" y="251976"/>
                  <a:pt x="114660" y="251463"/>
                  <a:pt x="114156" y="250564"/>
                </a:cubicBezTo>
                <a:cubicBezTo>
                  <a:pt x="106186" y="238977"/>
                  <a:pt x="104682" y="224098"/>
                  <a:pt x="110174" y="211140"/>
                </a:cubicBezTo>
                <a:cubicBezTo>
                  <a:pt x="110472" y="210061"/>
                  <a:pt x="111492" y="209345"/>
                  <a:pt x="112605" y="209436"/>
                </a:cubicBezTo>
                <a:close/>
                <a:moveTo>
                  <a:pt x="337584" y="209372"/>
                </a:moveTo>
                <a:cubicBezTo>
                  <a:pt x="338953" y="209237"/>
                  <a:pt x="340213" y="210134"/>
                  <a:pt x="340539" y="211477"/>
                </a:cubicBezTo>
                <a:cubicBezTo>
                  <a:pt x="345851" y="224367"/>
                  <a:pt x="344272" y="239083"/>
                  <a:pt x="336348" y="250542"/>
                </a:cubicBezTo>
                <a:cubicBezTo>
                  <a:pt x="335962" y="251350"/>
                  <a:pt x="335145" y="251860"/>
                  <a:pt x="334252" y="251847"/>
                </a:cubicBezTo>
                <a:cubicBezTo>
                  <a:pt x="326518" y="251847"/>
                  <a:pt x="318805" y="251847"/>
                  <a:pt x="311070" y="251847"/>
                </a:cubicBezTo>
                <a:cubicBezTo>
                  <a:pt x="310666" y="251921"/>
                  <a:pt x="310247" y="251822"/>
                  <a:pt x="309918" y="251574"/>
                </a:cubicBezTo>
                <a:cubicBezTo>
                  <a:pt x="310190" y="249090"/>
                  <a:pt x="310463" y="246564"/>
                  <a:pt x="310735" y="244038"/>
                </a:cubicBezTo>
                <a:cubicBezTo>
                  <a:pt x="311452" y="236806"/>
                  <a:pt x="311592" y="229528"/>
                  <a:pt x="311154" y="222274"/>
                </a:cubicBezTo>
                <a:cubicBezTo>
                  <a:pt x="310945" y="218612"/>
                  <a:pt x="310567" y="214992"/>
                  <a:pt x="310169" y="211350"/>
                </a:cubicBezTo>
                <a:cubicBezTo>
                  <a:pt x="310023" y="209919"/>
                  <a:pt x="310043" y="209814"/>
                  <a:pt x="311343" y="209814"/>
                </a:cubicBezTo>
                <a:cubicBezTo>
                  <a:pt x="320083" y="209161"/>
                  <a:pt x="328823" y="209245"/>
                  <a:pt x="337584" y="209372"/>
                </a:cubicBezTo>
                <a:close/>
                <a:moveTo>
                  <a:pt x="223837" y="156099"/>
                </a:moveTo>
                <a:cubicBezTo>
                  <a:pt x="225577" y="154857"/>
                  <a:pt x="225137" y="154920"/>
                  <a:pt x="226772" y="156099"/>
                </a:cubicBezTo>
                <a:cubicBezTo>
                  <a:pt x="245080" y="169370"/>
                  <a:pt x="260831" y="185874"/>
                  <a:pt x="273260" y="204805"/>
                </a:cubicBezTo>
                <a:lnTo>
                  <a:pt x="273909" y="205920"/>
                </a:lnTo>
                <a:lnTo>
                  <a:pt x="270220" y="206888"/>
                </a:lnTo>
                <a:cubicBezTo>
                  <a:pt x="255205" y="210723"/>
                  <a:pt x="240613" y="216070"/>
                  <a:pt x="226667" y="222843"/>
                </a:cubicBezTo>
                <a:cubicBezTo>
                  <a:pt x="225843" y="223317"/>
                  <a:pt x="224829" y="223317"/>
                  <a:pt x="224005" y="222843"/>
                </a:cubicBezTo>
                <a:cubicBezTo>
                  <a:pt x="209195" y="215638"/>
                  <a:pt x="193660" y="210050"/>
                  <a:pt x="177664" y="206173"/>
                </a:cubicBezTo>
                <a:cubicBezTo>
                  <a:pt x="177441" y="206099"/>
                  <a:pt x="177223" y="206006"/>
                  <a:pt x="177014" y="205899"/>
                </a:cubicBezTo>
                <a:cubicBezTo>
                  <a:pt x="176783" y="205289"/>
                  <a:pt x="177202" y="204994"/>
                  <a:pt x="177433" y="204636"/>
                </a:cubicBezTo>
                <a:cubicBezTo>
                  <a:pt x="189845" y="185766"/>
                  <a:pt x="205569" y="169321"/>
                  <a:pt x="223837" y="156099"/>
                </a:cubicBezTo>
                <a:close/>
                <a:moveTo>
                  <a:pt x="190281" y="135577"/>
                </a:moveTo>
                <a:cubicBezTo>
                  <a:pt x="198967" y="139281"/>
                  <a:pt x="207373" y="143615"/>
                  <a:pt x="215432" y="148542"/>
                </a:cubicBezTo>
                <a:cubicBezTo>
                  <a:pt x="215810" y="148774"/>
                  <a:pt x="216166" y="149048"/>
                  <a:pt x="216732" y="149426"/>
                </a:cubicBezTo>
                <a:cubicBezTo>
                  <a:pt x="214196" y="151426"/>
                  <a:pt x="211806" y="153278"/>
                  <a:pt x="209459" y="155194"/>
                </a:cubicBezTo>
                <a:cubicBezTo>
                  <a:pt x="193209" y="168404"/>
                  <a:pt x="179212" y="184185"/>
                  <a:pt x="168022" y="201921"/>
                </a:cubicBezTo>
                <a:cubicBezTo>
                  <a:pt x="167418" y="203270"/>
                  <a:pt x="165893" y="203935"/>
                  <a:pt x="164501" y="203457"/>
                </a:cubicBezTo>
                <a:cubicBezTo>
                  <a:pt x="160875" y="202721"/>
                  <a:pt x="157186" y="202215"/>
                  <a:pt x="153539" y="201626"/>
                </a:cubicBezTo>
                <a:cubicBezTo>
                  <a:pt x="151653" y="201331"/>
                  <a:pt x="151653" y="201331"/>
                  <a:pt x="152051" y="199521"/>
                </a:cubicBezTo>
                <a:cubicBezTo>
                  <a:pt x="153707" y="192399"/>
                  <a:pt x="155957" y="185427"/>
                  <a:pt x="158779" y="178683"/>
                </a:cubicBezTo>
                <a:cubicBezTo>
                  <a:pt x="165364" y="162853"/>
                  <a:pt x="174937" y="148450"/>
                  <a:pt x="186969" y="136271"/>
                </a:cubicBezTo>
                <a:cubicBezTo>
                  <a:pt x="187741" y="135236"/>
                  <a:pt x="189160" y="134937"/>
                  <a:pt x="190281" y="135577"/>
                </a:cubicBezTo>
                <a:close/>
                <a:moveTo>
                  <a:pt x="260223" y="135514"/>
                </a:moveTo>
                <a:cubicBezTo>
                  <a:pt x="261329" y="134828"/>
                  <a:pt x="262773" y="135102"/>
                  <a:pt x="263555" y="136146"/>
                </a:cubicBezTo>
                <a:cubicBezTo>
                  <a:pt x="279501" y="152309"/>
                  <a:pt x="291048" y="172311"/>
                  <a:pt x="297090" y="194239"/>
                </a:cubicBezTo>
                <a:cubicBezTo>
                  <a:pt x="297614" y="196133"/>
                  <a:pt x="298075" y="198027"/>
                  <a:pt x="298536" y="199943"/>
                </a:cubicBezTo>
                <a:cubicBezTo>
                  <a:pt x="298830" y="201248"/>
                  <a:pt x="298788" y="201269"/>
                  <a:pt x="297384" y="201479"/>
                </a:cubicBezTo>
                <a:cubicBezTo>
                  <a:pt x="293297" y="202237"/>
                  <a:pt x="289189" y="202848"/>
                  <a:pt x="285101" y="203584"/>
                </a:cubicBezTo>
                <a:cubicBezTo>
                  <a:pt x="284261" y="203820"/>
                  <a:pt x="283374" y="203412"/>
                  <a:pt x="283006" y="202616"/>
                </a:cubicBezTo>
                <a:cubicBezTo>
                  <a:pt x="277902" y="194481"/>
                  <a:pt x="272199" y="186741"/>
                  <a:pt x="265945" y="179463"/>
                </a:cubicBezTo>
                <a:cubicBezTo>
                  <a:pt x="257022" y="169004"/>
                  <a:pt x="247027" y="159522"/>
                  <a:pt x="236119" y="151174"/>
                </a:cubicBezTo>
                <a:lnTo>
                  <a:pt x="233793" y="149364"/>
                </a:lnTo>
                <a:cubicBezTo>
                  <a:pt x="235813" y="147960"/>
                  <a:pt x="237911" y="146674"/>
                  <a:pt x="240081" y="145512"/>
                </a:cubicBezTo>
                <a:cubicBezTo>
                  <a:pt x="246591" y="141782"/>
                  <a:pt x="253316" y="138444"/>
                  <a:pt x="260223" y="135514"/>
                </a:cubicBezTo>
                <a:close/>
                <a:moveTo>
                  <a:pt x="322955" y="47469"/>
                </a:moveTo>
                <a:cubicBezTo>
                  <a:pt x="300264" y="54570"/>
                  <a:pt x="278009" y="63003"/>
                  <a:pt x="256303" y="72727"/>
                </a:cubicBezTo>
                <a:cubicBezTo>
                  <a:pt x="245153" y="77799"/>
                  <a:pt x="234128" y="83145"/>
                  <a:pt x="223376" y="89060"/>
                </a:cubicBezTo>
                <a:cubicBezTo>
                  <a:pt x="197303" y="103220"/>
                  <a:pt x="172759" y="120058"/>
                  <a:pt x="150144" y="139302"/>
                </a:cubicBezTo>
                <a:cubicBezTo>
                  <a:pt x="120830" y="164358"/>
                  <a:pt x="95293" y="193554"/>
                  <a:pt x="74334" y="225979"/>
                </a:cubicBezTo>
                <a:cubicBezTo>
                  <a:pt x="65749" y="239223"/>
                  <a:pt x="58928" y="253537"/>
                  <a:pt x="54045" y="268560"/>
                </a:cubicBezTo>
                <a:cubicBezTo>
                  <a:pt x="50376" y="279928"/>
                  <a:pt x="48876" y="291889"/>
                  <a:pt x="49622" y="303815"/>
                </a:cubicBezTo>
                <a:cubicBezTo>
                  <a:pt x="50381" y="318010"/>
                  <a:pt x="55442" y="331635"/>
                  <a:pt x="64126" y="342860"/>
                </a:cubicBezTo>
                <a:cubicBezTo>
                  <a:pt x="69755" y="349890"/>
                  <a:pt x="76705" y="355742"/>
                  <a:pt x="84583" y="360077"/>
                </a:cubicBezTo>
                <a:cubicBezTo>
                  <a:pt x="99400" y="368204"/>
                  <a:pt x="115709" y="373216"/>
                  <a:pt x="132517" y="374811"/>
                </a:cubicBezTo>
                <a:cubicBezTo>
                  <a:pt x="140389" y="375666"/>
                  <a:pt x="148317" y="375870"/>
                  <a:pt x="156222" y="375422"/>
                </a:cubicBezTo>
                <a:cubicBezTo>
                  <a:pt x="168209" y="374761"/>
                  <a:pt x="180147" y="373405"/>
                  <a:pt x="191979" y="371359"/>
                </a:cubicBezTo>
                <a:cubicBezTo>
                  <a:pt x="209438" y="368413"/>
                  <a:pt x="226814" y="365024"/>
                  <a:pt x="244000" y="360604"/>
                </a:cubicBezTo>
                <a:lnTo>
                  <a:pt x="277680" y="349812"/>
                </a:lnTo>
                <a:lnTo>
                  <a:pt x="247375" y="356815"/>
                </a:lnTo>
                <a:cubicBezTo>
                  <a:pt x="237369" y="358185"/>
                  <a:pt x="227256" y="358602"/>
                  <a:pt x="217172" y="358057"/>
                </a:cubicBezTo>
                <a:cubicBezTo>
                  <a:pt x="196093" y="356998"/>
                  <a:pt x="175394" y="352001"/>
                  <a:pt x="156138" y="343323"/>
                </a:cubicBezTo>
                <a:cubicBezTo>
                  <a:pt x="127518" y="330429"/>
                  <a:pt x="102944" y="309934"/>
                  <a:pt x="85065" y="284051"/>
                </a:cubicBezTo>
                <a:cubicBezTo>
                  <a:pt x="84876" y="283777"/>
                  <a:pt x="84667" y="283525"/>
                  <a:pt x="84499" y="283251"/>
                </a:cubicBezTo>
                <a:cubicBezTo>
                  <a:pt x="83388" y="281462"/>
                  <a:pt x="83702" y="280768"/>
                  <a:pt x="85798" y="280768"/>
                </a:cubicBezTo>
                <a:cubicBezTo>
                  <a:pt x="97955" y="280768"/>
                  <a:pt x="110090" y="280768"/>
                  <a:pt x="122226" y="280768"/>
                </a:cubicBezTo>
                <a:cubicBezTo>
                  <a:pt x="123646" y="280875"/>
                  <a:pt x="124955" y="281578"/>
                  <a:pt x="125831" y="282704"/>
                </a:cubicBezTo>
                <a:cubicBezTo>
                  <a:pt x="133821" y="290881"/>
                  <a:pt x="142741" y="298088"/>
                  <a:pt x="152407" y="304173"/>
                </a:cubicBezTo>
                <a:cubicBezTo>
                  <a:pt x="168993" y="314500"/>
                  <a:pt x="187563" y="321191"/>
                  <a:pt x="206902" y="323811"/>
                </a:cubicBezTo>
                <a:cubicBezTo>
                  <a:pt x="203192" y="321138"/>
                  <a:pt x="199902" y="318507"/>
                  <a:pt x="196548" y="316002"/>
                </a:cubicBezTo>
                <a:cubicBezTo>
                  <a:pt x="186802" y="308699"/>
                  <a:pt x="177119" y="301290"/>
                  <a:pt x="167393" y="293965"/>
                </a:cubicBezTo>
                <a:cubicBezTo>
                  <a:pt x="154168" y="283904"/>
                  <a:pt x="140901" y="273780"/>
                  <a:pt x="127571" y="263740"/>
                </a:cubicBezTo>
                <a:cubicBezTo>
                  <a:pt x="126795" y="263150"/>
                  <a:pt x="125433" y="262687"/>
                  <a:pt x="125789" y="261466"/>
                </a:cubicBezTo>
                <a:cubicBezTo>
                  <a:pt x="126145" y="260246"/>
                  <a:pt x="127529" y="260666"/>
                  <a:pt x="128472" y="260666"/>
                </a:cubicBezTo>
                <a:cubicBezTo>
                  <a:pt x="143751" y="260666"/>
                  <a:pt x="159010" y="260666"/>
                  <a:pt x="174289" y="260666"/>
                </a:cubicBezTo>
                <a:cubicBezTo>
                  <a:pt x="176224" y="260587"/>
                  <a:pt x="178058" y="261538"/>
                  <a:pt x="179110" y="263171"/>
                </a:cubicBezTo>
                <a:cubicBezTo>
                  <a:pt x="193928" y="283378"/>
                  <a:pt x="208914" y="303289"/>
                  <a:pt x="223795" y="323369"/>
                </a:cubicBezTo>
                <a:cubicBezTo>
                  <a:pt x="225221" y="325348"/>
                  <a:pt x="225304" y="325327"/>
                  <a:pt x="226772" y="323369"/>
                </a:cubicBezTo>
                <a:cubicBezTo>
                  <a:pt x="241584" y="303557"/>
                  <a:pt x="256310" y="283742"/>
                  <a:pt x="270954" y="263929"/>
                </a:cubicBezTo>
                <a:cubicBezTo>
                  <a:pt x="272283" y="261856"/>
                  <a:pt x="274624" y="260664"/>
                  <a:pt x="277074" y="260814"/>
                </a:cubicBezTo>
                <a:cubicBezTo>
                  <a:pt x="292018" y="260814"/>
                  <a:pt x="306983" y="260814"/>
                  <a:pt x="321928" y="260814"/>
                </a:cubicBezTo>
                <a:cubicBezTo>
                  <a:pt x="322934" y="260814"/>
                  <a:pt x="324568" y="260498"/>
                  <a:pt x="324799" y="261614"/>
                </a:cubicBezTo>
                <a:cubicBezTo>
                  <a:pt x="325030" y="262729"/>
                  <a:pt x="323730" y="263234"/>
                  <a:pt x="322934" y="263824"/>
                </a:cubicBezTo>
                <a:lnTo>
                  <a:pt x="269298" y="304447"/>
                </a:lnTo>
                <a:cubicBezTo>
                  <a:pt x="261082" y="310677"/>
                  <a:pt x="252803" y="316844"/>
                  <a:pt x="244650" y="323159"/>
                </a:cubicBezTo>
                <a:cubicBezTo>
                  <a:pt x="244342" y="323331"/>
                  <a:pt x="244088" y="323586"/>
                  <a:pt x="243916" y="323895"/>
                </a:cubicBezTo>
                <a:cubicBezTo>
                  <a:pt x="268192" y="320507"/>
                  <a:pt x="291142" y="310734"/>
                  <a:pt x="310442" y="295565"/>
                </a:cubicBezTo>
                <a:cubicBezTo>
                  <a:pt x="315749" y="291353"/>
                  <a:pt x="320762" y="286781"/>
                  <a:pt x="325449" y="281883"/>
                </a:cubicBezTo>
                <a:cubicBezTo>
                  <a:pt x="326298" y="281079"/>
                  <a:pt x="327455" y="280694"/>
                  <a:pt x="328614" y="280831"/>
                </a:cubicBezTo>
                <a:cubicBezTo>
                  <a:pt x="337710" y="280831"/>
                  <a:pt x="346785" y="280704"/>
                  <a:pt x="355861" y="280831"/>
                </a:cubicBezTo>
                <a:cubicBezTo>
                  <a:pt x="357919" y="281003"/>
                  <a:pt x="359891" y="279961"/>
                  <a:pt x="360912" y="278158"/>
                </a:cubicBezTo>
                <a:cubicBezTo>
                  <a:pt x="371568" y="262456"/>
                  <a:pt x="379537" y="245076"/>
                  <a:pt x="384491" y="226737"/>
                </a:cubicBezTo>
                <a:cubicBezTo>
                  <a:pt x="387315" y="216183"/>
                  <a:pt x="389153" y="205387"/>
                  <a:pt x="389983" y="194491"/>
                </a:cubicBezTo>
                <a:cubicBezTo>
                  <a:pt x="390318" y="190281"/>
                  <a:pt x="390507" y="186071"/>
                  <a:pt x="390507" y="181862"/>
                </a:cubicBezTo>
                <a:cubicBezTo>
                  <a:pt x="390501" y="172251"/>
                  <a:pt x="389715" y="162655"/>
                  <a:pt x="388159" y="153173"/>
                </a:cubicBezTo>
                <a:cubicBezTo>
                  <a:pt x="385212" y="135768"/>
                  <a:pt x="379650" y="118913"/>
                  <a:pt x="371664" y="103183"/>
                </a:cubicBezTo>
                <a:cubicBezTo>
                  <a:pt x="365936" y="91914"/>
                  <a:pt x="358969" y="81324"/>
                  <a:pt x="350893" y="71611"/>
                </a:cubicBezTo>
                <a:cubicBezTo>
                  <a:pt x="343746" y="63084"/>
                  <a:pt x="335794" y="55274"/>
                  <a:pt x="327146" y="48289"/>
                </a:cubicBezTo>
                <a:cubicBezTo>
                  <a:pt x="326002" y="47268"/>
                  <a:pt x="324397" y="46953"/>
                  <a:pt x="322955" y="47469"/>
                </a:cubicBezTo>
                <a:close/>
                <a:moveTo>
                  <a:pt x="279044" y="15391"/>
                </a:moveTo>
                <a:cubicBezTo>
                  <a:pt x="280107" y="14960"/>
                  <a:pt x="281293" y="14960"/>
                  <a:pt x="282356" y="15391"/>
                </a:cubicBezTo>
                <a:cubicBezTo>
                  <a:pt x="284473" y="16296"/>
                  <a:pt x="286694" y="17075"/>
                  <a:pt x="288790" y="17896"/>
                </a:cubicBezTo>
                <a:cubicBezTo>
                  <a:pt x="288958" y="17959"/>
                  <a:pt x="289126" y="18085"/>
                  <a:pt x="289650" y="18380"/>
                </a:cubicBezTo>
                <a:cubicBezTo>
                  <a:pt x="281266" y="21200"/>
                  <a:pt x="273217" y="23852"/>
                  <a:pt x="265211" y="26947"/>
                </a:cubicBezTo>
                <a:cubicBezTo>
                  <a:pt x="257204" y="30041"/>
                  <a:pt x="249282" y="33282"/>
                  <a:pt x="241422" y="36755"/>
                </a:cubicBezTo>
                <a:cubicBezTo>
                  <a:pt x="233562" y="40228"/>
                  <a:pt x="225807" y="43911"/>
                  <a:pt x="218115" y="47742"/>
                </a:cubicBezTo>
                <a:cubicBezTo>
                  <a:pt x="210429" y="51601"/>
                  <a:pt x="202835" y="55635"/>
                  <a:pt x="195332" y="59845"/>
                </a:cubicBezTo>
                <a:cubicBezTo>
                  <a:pt x="187814" y="64069"/>
                  <a:pt x="180403" y="68454"/>
                  <a:pt x="173094" y="73000"/>
                </a:cubicBezTo>
                <a:cubicBezTo>
                  <a:pt x="165785" y="77547"/>
                  <a:pt x="158569" y="82254"/>
                  <a:pt x="151443" y="87124"/>
                </a:cubicBezTo>
                <a:cubicBezTo>
                  <a:pt x="144373" y="92007"/>
                  <a:pt x="137386" y="97044"/>
                  <a:pt x="130483" y="102236"/>
                </a:cubicBezTo>
                <a:cubicBezTo>
                  <a:pt x="123581" y="107428"/>
                  <a:pt x="116804" y="112781"/>
                  <a:pt x="110153" y="118296"/>
                </a:cubicBezTo>
                <a:cubicBezTo>
                  <a:pt x="103516" y="123796"/>
                  <a:pt x="96990" y="129466"/>
                  <a:pt x="90577" y="135303"/>
                </a:cubicBezTo>
                <a:cubicBezTo>
                  <a:pt x="84163" y="141140"/>
                  <a:pt x="77910" y="147132"/>
                  <a:pt x="71818" y="153278"/>
                </a:cubicBezTo>
                <a:cubicBezTo>
                  <a:pt x="65740" y="159424"/>
                  <a:pt x="59850" y="165739"/>
                  <a:pt x="53814" y="172474"/>
                </a:cubicBezTo>
                <a:cubicBezTo>
                  <a:pt x="53793" y="170496"/>
                  <a:pt x="53940" y="169043"/>
                  <a:pt x="53940" y="167612"/>
                </a:cubicBezTo>
                <a:cubicBezTo>
                  <a:pt x="53730" y="163739"/>
                  <a:pt x="55616" y="161129"/>
                  <a:pt x="58131" y="158456"/>
                </a:cubicBezTo>
                <a:cubicBezTo>
                  <a:pt x="80821" y="134501"/>
                  <a:pt x="105627" y="112661"/>
                  <a:pt x="132244" y="93206"/>
                </a:cubicBezTo>
                <a:cubicBezTo>
                  <a:pt x="156774" y="75183"/>
                  <a:pt x="182675" y="59123"/>
                  <a:pt x="209710" y="45174"/>
                </a:cubicBezTo>
                <a:cubicBezTo>
                  <a:pt x="232078" y="33585"/>
                  <a:pt x="255249" y="23631"/>
                  <a:pt x="279044" y="15391"/>
                </a:cubicBezTo>
                <a:close/>
                <a:moveTo>
                  <a:pt x="261648" y="9456"/>
                </a:moveTo>
                <a:cubicBezTo>
                  <a:pt x="264037" y="10193"/>
                  <a:pt x="266469" y="10698"/>
                  <a:pt x="268900" y="11287"/>
                </a:cubicBezTo>
                <a:cubicBezTo>
                  <a:pt x="269067" y="11351"/>
                  <a:pt x="269227" y="11429"/>
                  <a:pt x="269382" y="11519"/>
                </a:cubicBezTo>
                <a:cubicBezTo>
                  <a:pt x="269005" y="12087"/>
                  <a:pt x="268376" y="12108"/>
                  <a:pt x="267852" y="12298"/>
                </a:cubicBezTo>
                <a:cubicBezTo>
                  <a:pt x="242275" y="21696"/>
                  <a:pt x="217451" y="33038"/>
                  <a:pt x="193593" y="46227"/>
                </a:cubicBezTo>
                <a:cubicBezTo>
                  <a:pt x="177984" y="54843"/>
                  <a:pt x="162747" y="64161"/>
                  <a:pt x="147880" y="74180"/>
                </a:cubicBezTo>
                <a:cubicBezTo>
                  <a:pt x="131120" y="85503"/>
                  <a:pt x="114947" y="97678"/>
                  <a:pt x="99422" y="110656"/>
                </a:cubicBezTo>
                <a:cubicBezTo>
                  <a:pt x="90437" y="118219"/>
                  <a:pt x="81690" y="126057"/>
                  <a:pt x="73180" y="134167"/>
                </a:cubicBezTo>
                <a:cubicBezTo>
                  <a:pt x="67605" y="139471"/>
                  <a:pt x="62261" y="145007"/>
                  <a:pt x="56853" y="150479"/>
                </a:cubicBezTo>
                <a:cubicBezTo>
                  <a:pt x="56769" y="150732"/>
                  <a:pt x="56602" y="150985"/>
                  <a:pt x="56371" y="150985"/>
                </a:cubicBezTo>
                <a:cubicBezTo>
                  <a:pt x="56015" y="151027"/>
                  <a:pt x="56036" y="150690"/>
                  <a:pt x="56057" y="150458"/>
                </a:cubicBezTo>
                <a:cubicBezTo>
                  <a:pt x="56043" y="150016"/>
                  <a:pt x="56167" y="149583"/>
                  <a:pt x="56413" y="149217"/>
                </a:cubicBezTo>
                <a:cubicBezTo>
                  <a:pt x="56806" y="146377"/>
                  <a:pt x="57380" y="143563"/>
                  <a:pt x="58132" y="140797"/>
                </a:cubicBezTo>
                <a:cubicBezTo>
                  <a:pt x="58380" y="140120"/>
                  <a:pt x="58808" y="139524"/>
                  <a:pt x="59368" y="139071"/>
                </a:cubicBezTo>
                <a:cubicBezTo>
                  <a:pt x="66760" y="131690"/>
                  <a:pt x="74354" y="124491"/>
                  <a:pt x="82151" y="117476"/>
                </a:cubicBezTo>
                <a:cubicBezTo>
                  <a:pt x="101750" y="100000"/>
                  <a:pt x="122497" y="83868"/>
                  <a:pt x="144254" y="69191"/>
                </a:cubicBezTo>
                <a:cubicBezTo>
                  <a:pt x="163134" y="56408"/>
                  <a:pt x="182729" y="44722"/>
                  <a:pt x="202940" y="34188"/>
                </a:cubicBezTo>
                <a:cubicBezTo>
                  <a:pt x="220404" y="25119"/>
                  <a:pt x="238335" y="16989"/>
                  <a:pt x="256660" y="9835"/>
                </a:cubicBezTo>
                <a:cubicBezTo>
                  <a:pt x="258227" y="9124"/>
                  <a:pt x="259992" y="8990"/>
                  <a:pt x="261648" y="9456"/>
                </a:cubicBezTo>
                <a:close/>
                <a:moveTo>
                  <a:pt x="245404" y="6677"/>
                </a:moveTo>
                <a:cubicBezTo>
                  <a:pt x="245634" y="6614"/>
                  <a:pt x="246158" y="6256"/>
                  <a:pt x="246033" y="6825"/>
                </a:cubicBezTo>
                <a:cubicBezTo>
                  <a:pt x="245907" y="7393"/>
                  <a:pt x="245488" y="7393"/>
                  <a:pt x="245027" y="7393"/>
                </a:cubicBezTo>
                <a:cubicBezTo>
                  <a:pt x="236643" y="10887"/>
                  <a:pt x="228301" y="14528"/>
                  <a:pt x="220064" y="18401"/>
                </a:cubicBezTo>
                <a:cubicBezTo>
                  <a:pt x="203994" y="25993"/>
                  <a:pt x="188275" y="34293"/>
                  <a:pt x="172905" y="43301"/>
                </a:cubicBezTo>
                <a:cubicBezTo>
                  <a:pt x="147433" y="58287"/>
                  <a:pt x="123089" y="75129"/>
                  <a:pt x="100071" y="93691"/>
                </a:cubicBezTo>
                <a:cubicBezTo>
                  <a:pt x="88166" y="103268"/>
                  <a:pt x="76638" y="113308"/>
                  <a:pt x="65572" y="123916"/>
                </a:cubicBezTo>
                <a:lnTo>
                  <a:pt x="62407" y="126842"/>
                </a:lnTo>
                <a:cubicBezTo>
                  <a:pt x="62176" y="122148"/>
                  <a:pt x="74501" y="95754"/>
                  <a:pt x="82507" y="83546"/>
                </a:cubicBezTo>
                <a:cubicBezTo>
                  <a:pt x="91237" y="70196"/>
                  <a:pt x="101729" y="58095"/>
                  <a:pt x="113695" y="47574"/>
                </a:cubicBezTo>
                <a:cubicBezTo>
                  <a:pt x="125704" y="37085"/>
                  <a:pt x="139107" y="28323"/>
                  <a:pt x="153518" y="21538"/>
                </a:cubicBezTo>
                <a:cubicBezTo>
                  <a:pt x="167768" y="14781"/>
                  <a:pt x="182897" y="10076"/>
                  <a:pt x="198455" y="7561"/>
                </a:cubicBezTo>
                <a:cubicBezTo>
                  <a:pt x="213981" y="5016"/>
                  <a:pt x="229793" y="4718"/>
                  <a:pt x="245404" y="6677"/>
                </a:cubicBezTo>
                <a:close/>
                <a:moveTo>
                  <a:pt x="416266" y="131"/>
                </a:moveTo>
                <a:cubicBezTo>
                  <a:pt x="431122" y="1575"/>
                  <a:pt x="442595" y="13881"/>
                  <a:pt x="443052" y="28862"/>
                </a:cubicBezTo>
                <a:cubicBezTo>
                  <a:pt x="442977" y="30144"/>
                  <a:pt x="443767" y="31318"/>
                  <a:pt x="444980" y="31724"/>
                </a:cubicBezTo>
                <a:cubicBezTo>
                  <a:pt x="453519" y="35548"/>
                  <a:pt x="461323" y="40849"/>
                  <a:pt x="468036" y="47384"/>
                </a:cubicBezTo>
                <a:cubicBezTo>
                  <a:pt x="477738" y="56923"/>
                  <a:pt x="484430" y="69119"/>
                  <a:pt x="487277" y="82451"/>
                </a:cubicBezTo>
                <a:cubicBezTo>
                  <a:pt x="489207" y="91549"/>
                  <a:pt x="489767" y="100886"/>
                  <a:pt x="488932" y="110150"/>
                </a:cubicBezTo>
                <a:cubicBezTo>
                  <a:pt x="487807" y="123049"/>
                  <a:pt x="484952" y="135737"/>
                  <a:pt x="480444" y="147869"/>
                </a:cubicBezTo>
                <a:cubicBezTo>
                  <a:pt x="475168" y="162253"/>
                  <a:pt x="468476" y="176074"/>
                  <a:pt x="460470" y="189123"/>
                </a:cubicBezTo>
                <a:cubicBezTo>
                  <a:pt x="453762" y="200176"/>
                  <a:pt x="446414" y="210824"/>
                  <a:pt x="438462" y="221012"/>
                </a:cubicBezTo>
                <a:cubicBezTo>
                  <a:pt x="438190" y="221369"/>
                  <a:pt x="437854" y="221685"/>
                  <a:pt x="437561" y="222022"/>
                </a:cubicBezTo>
                <a:cubicBezTo>
                  <a:pt x="436599" y="223510"/>
                  <a:pt x="435519" y="224918"/>
                  <a:pt x="434333" y="226232"/>
                </a:cubicBezTo>
                <a:cubicBezTo>
                  <a:pt x="434023" y="226802"/>
                  <a:pt x="433635" y="227326"/>
                  <a:pt x="433180" y="227789"/>
                </a:cubicBezTo>
                <a:cubicBezTo>
                  <a:pt x="432837" y="228469"/>
                  <a:pt x="432323" y="229050"/>
                  <a:pt x="431692" y="229473"/>
                </a:cubicBezTo>
                <a:cubicBezTo>
                  <a:pt x="431650" y="230083"/>
                  <a:pt x="431315" y="230483"/>
                  <a:pt x="430539" y="230799"/>
                </a:cubicBezTo>
                <a:cubicBezTo>
                  <a:pt x="430770" y="230115"/>
                  <a:pt x="431158" y="229494"/>
                  <a:pt x="431671" y="228989"/>
                </a:cubicBezTo>
                <a:lnTo>
                  <a:pt x="432803" y="227389"/>
                </a:lnTo>
                <a:cubicBezTo>
                  <a:pt x="433067" y="226783"/>
                  <a:pt x="433453" y="226240"/>
                  <a:pt x="433935" y="225789"/>
                </a:cubicBezTo>
                <a:cubicBezTo>
                  <a:pt x="434851" y="224165"/>
                  <a:pt x="435897" y="222615"/>
                  <a:pt x="437058" y="221159"/>
                </a:cubicBezTo>
                <a:cubicBezTo>
                  <a:pt x="439929" y="216423"/>
                  <a:pt x="443136" y="211940"/>
                  <a:pt x="445945" y="207183"/>
                </a:cubicBezTo>
                <a:cubicBezTo>
                  <a:pt x="453589" y="194691"/>
                  <a:pt x="460524" y="181775"/>
                  <a:pt x="466715" y="168496"/>
                </a:cubicBezTo>
                <a:cubicBezTo>
                  <a:pt x="471721" y="157743"/>
                  <a:pt x="475462" y="146442"/>
                  <a:pt x="477866" y="134819"/>
                </a:cubicBezTo>
                <a:cubicBezTo>
                  <a:pt x="479557" y="126606"/>
                  <a:pt x="480261" y="118216"/>
                  <a:pt x="479962" y="109835"/>
                </a:cubicBezTo>
                <a:cubicBezTo>
                  <a:pt x="479685" y="98430"/>
                  <a:pt x="477082" y="87205"/>
                  <a:pt x="472312" y="76852"/>
                </a:cubicBezTo>
                <a:cubicBezTo>
                  <a:pt x="467095" y="66064"/>
                  <a:pt x="458969" y="56963"/>
                  <a:pt x="448858" y="50584"/>
                </a:cubicBezTo>
                <a:cubicBezTo>
                  <a:pt x="446272" y="48900"/>
                  <a:pt x="443593" y="47368"/>
                  <a:pt x="440831" y="45995"/>
                </a:cubicBezTo>
                <a:cubicBezTo>
                  <a:pt x="439384" y="45280"/>
                  <a:pt x="439384" y="45301"/>
                  <a:pt x="438462" y="46732"/>
                </a:cubicBezTo>
                <a:cubicBezTo>
                  <a:pt x="434377" y="53474"/>
                  <a:pt x="427664" y="58185"/>
                  <a:pt x="419955" y="59719"/>
                </a:cubicBezTo>
                <a:cubicBezTo>
                  <a:pt x="404254" y="63069"/>
                  <a:pt x="388759" y="53219"/>
                  <a:pt x="385057" y="37534"/>
                </a:cubicBezTo>
                <a:cubicBezTo>
                  <a:pt x="384659" y="36039"/>
                  <a:pt x="384659" y="36039"/>
                  <a:pt x="383087" y="36039"/>
                </a:cubicBezTo>
                <a:cubicBezTo>
                  <a:pt x="374729" y="36508"/>
                  <a:pt x="366408" y="37485"/>
                  <a:pt x="358166" y="38965"/>
                </a:cubicBezTo>
                <a:cubicBezTo>
                  <a:pt x="349971" y="40270"/>
                  <a:pt x="341839" y="41912"/>
                  <a:pt x="333707" y="43575"/>
                </a:cubicBezTo>
                <a:cubicBezTo>
                  <a:pt x="333378" y="43576"/>
                  <a:pt x="333074" y="43752"/>
                  <a:pt x="332910" y="44038"/>
                </a:cubicBezTo>
                <a:cubicBezTo>
                  <a:pt x="333015" y="44627"/>
                  <a:pt x="333665" y="44901"/>
                  <a:pt x="334105" y="45280"/>
                </a:cubicBezTo>
                <a:cubicBezTo>
                  <a:pt x="353098" y="61237"/>
                  <a:pt x="368476" y="81087"/>
                  <a:pt x="379210" y="103499"/>
                </a:cubicBezTo>
                <a:cubicBezTo>
                  <a:pt x="386818" y="119273"/>
                  <a:pt x="392085" y="136078"/>
                  <a:pt x="394845" y="153383"/>
                </a:cubicBezTo>
                <a:cubicBezTo>
                  <a:pt x="396864" y="165903"/>
                  <a:pt x="397509" y="178608"/>
                  <a:pt x="396774" y="191270"/>
                </a:cubicBezTo>
                <a:cubicBezTo>
                  <a:pt x="395223" y="221224"/>
                  <a:pt x="386128" y="250294"/>
                  <a:pt x="370344" y="275758"/>
                </a:cubicBezTo>
                <a:cubicBezTo>
                  <a:pt x="360587" y="291612"/>
                  <a:pt x="348334" y="305773"/>
                  <a:pt x="334063" y="317686"/>
                </a:cubicBezTo>
                <a:cubicBezTo>
                  <a:pt x="329242" y="321706"/>
                  <a:pt x="324233" y="325432"/>
                  <a:pt x="319098" y="328968"/>
                </a:cubicBezTo>
                <a:cubicBezTo>
                  <a:pt x="317337" y="330147"/>
                  <a:pt x="315325" y="330884"/>
                  <a:pt x="313670" y="332252"/>
                </a:cubicBezTo>
                <a:cubicBezTo>
                  <a:pt x="313552" y="332694"/>
                  <a:pt x="313265" y="333073"/>
                  <a:pt x="312873" y="333304"/>
                </a:cubicBezTo>
                <a:lnTo>
                  <a:pt x="307549" y="336630"/>
                </a:lnTo>
                <a:lnTo>
                  <a:pt x="304846" y="338166"/>
                </a:lnTo>
                <a:lnTo>
                  <a:pt x="301408" y="340145"/>
                </a:lnTo>
                <a:cubicBezTo>
                  <a:pt x="300323" y="340905"/>
                  <a:pt x="299172" y="341568"/>
                  <a:pt x="297971" y="342123"/>
                </a:cubicBezTo>
                <a:cubicBezTo>
                  <a:pt x="297321" y="342687"/>
                  <a:pt x="296567" y="343117"/>
                  <a:pt x="295749" y="343386"/>
                </a:cubicBezTo>
                <a:cubicBezTo>
                  <a:pt x="295676" y="343576"/>
                  <a:pt x="295489" y="343696"/>
                  <a:pt x="295288" y="343681"/>
                </a:cubicBezTo>
                <a:cubicBezTo>
                  <a:pt x="295141" y="343946"/>
                  <a:pt x="294856" y="344102"/>
                  <a:pt x="294554" y="344081"/>
                </a:cubicBezTo>
                <a:cubicBezTo>
                  <a:pt x="294399" y="344352"/>
                  <a:pt x="294112" y="344521"/>
                  <a:pt x="293800" y="344523"/>
                </a:cubicBezTo>
                <a:cubicBezTo>
                  <a:pt x="293655" y="344792"/>
                  <a:pt x="293370" y="344956"/>
                  <a:pt x="293066" y="344944"/>
                </a:cubicBezTo>
                <a:cubicBezTo>
                  <a:pt x="292995" y="345125"/>
                  <a:pt x="292819" y="345243"/>
                  <a:pt x="292626" y="345238"/>
                </a:cubicBezTo>
                <a:cubicBezTo>
                  <a:pt x="287994" y="348122"/>
                  <a:pt x="283174" y="350711"/>
                  <a:pt x="278395" y="353300"/>
                </a:cubicBezTo>
                <a:cubicBezTo>
                  <a:pt x="256599" y="365194"/>
                  <a:pt x="233948" y="375438"/>
                  <a:pt x="210633" y="383946"/>
                </a:cubicBezTo>
                <a:cubicBezTo>
                  <a:pt x="192968" y="390402"/>
                  <a:pt x="174859" y="395565"/>
                  <a:pt x="156453" y="399396"/>
                </a:cubicBezTo>
                <a:cubicBezTo>
                  <a:pt x="147817" y="401220"/>
                  <a:pt x="139119" y="402622"/>
                  <a:pt x="130358" y="403605"/>
                </a:cubicBezTo>
                <a:cubicBezTo>
                  <a:pt x="118577" y="404992"/>
                  <a:pt x="106705" y="405449"/>
                  <a:pt x="94853" y="404973"/>
                </a:cubicBezTo>
                <a:cubicBezTo>
                  <a:pt x="80530" y="404529"/>
                  <a:pt x="66356" y="401917"/>
                  <a:pt x="52808" y="397228"/>
                </a:cubicBezTo>
                <a:cubicBezTo>
                  <a:pt x="41327" y="393306"/>
                  <a:pt x="30799" y="386994"/>
                  <a:pt x="21914" y="378705"/>
                </a:cubicBezTo>
                <a:cubicBezTo>
                  <a:pt x="11426" y="368621"/>
                  <a:pt x="4352" y="355489"/>
                  <a:pt x="1688" y="341155"/>
                </a:cubicBezTo>
                <a:cubicBezTo>
                  <a:pt x="-172" y="331366"/>
                  <a:pt x="-498" y="321347"/>
                  <a:pt x="724" y="311456"/>
                </a:cubicBezTo>
                <a:cubicBezTo>
                  <a:pt x="2699" y="295445"/>
                  <a:pt x="7095" y="279829"/>
                  <a:pt x="13761" y="265150"/>
                </a:cubicBezTo>
                <a:cubicBezTo>
                  <a:pt x="21442" y="247897"/>
                  <a:pt x="30904" y="231502"/>
                  <a:pt x="41993" y="216234"/>
                </a:cubicBezTo>
                <a:cubicBezTo>
                  <a:pt x="55802" y="197029"/>
                  <a:pt x="71229" y="179050"/>
                  <a:pt x="88104" y="162497"/>
                </a:cubicBezTo>
                <a:cubicBezTo>
                  <a:pt x="113892" y="137157"/>
                  <a:pt x="142171" y="114505"/>
                  <a:pt x="172508" y="94890"/>
                </a:cubicBezTo>
                <a:cubicBezTo>
                  <a:pt x="195316" y="79990"/>
                  <a:pt x="219207" y="66833"/>
                  <a:pt x="243979" y="55530"/>
                </a:cubicBezTo>
                <a:cubicBezTo>
                  <a:pt x="267374" y="44765"/>
                  <a:pt x="291670" y="36095"/>
                  <a:pt x="316583" y="29620"/>
                </a:cubicBezTo>
                <a:cubicBezTo>
                  <a:pt x="330194" y="26085"/>
                  <a:pt x="344033" y="23497"/>
                  <a:pt x="357999" y="21874"/>
                </a:cubicBezTo>
                <a:cubicBezTo>
                  <a:pt x="366053" y="20902"/>
                  <a:pt x="374156" y="20382"/>
                  <a:pt x="382270" y="20316"/>
                </a:cubicBezTo>
                <a:cubicBezTo>
                  <a:pt x="382521" y="20316"/>
                  <a:pt x="382773" y="20316"/>
                  <a:pt x="383024" y="20316"/>
                </a:cubicBezTo>
                <a:cubicBezTo>
                  <a:pt x="385015" y="20443"/>
                  <a:pt x="386043" y="19622"/>
                  <a:pt x="386923" y="17622"/>
                </a:cubicBezTo>
                <a:cubicBezTo>
                  <a:pt x="391878" y="6006"/>
                  <a:pt x="403739" y="-1064"/>
                  <a:pt x="416266" y="131"/>
                </a:cubicBezTo>
                <a:close/>
              </a:path>
            </a:pathLst>
          </a:custGeom>
          <a:solidFill>
            <a:schemeClr val="bg1"/>
          </a:solidFill>
          <a:ln w="20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Slide Number Placeholder 4"/>
          <p:cNvSpPr>
            <a:spLocks noGrp="1"/>
          </p:cNvSpPr>
          <p:nvPr>
            <p:ph type="sldNum" sz="quarter" idx="22"/>
          </p:nvPr>
        </p:nvSpPr>
        <p:spPr>
          <a:xfrm>
            <a:off x="11899392" y="6542216"/>
            <a:ext cx="292608" cy="315784"/>
          </a:xfrm>
        </p:spPr>
        <p:txBody>
          <a:bodyPr/>
          <a:lstStyle>
            <a:lvl1pPr marL="0" algn="ctr" defTabSz="914400" rtl="0" eaLnBrk="1" latinLnBrk="0" hangingPunct="1">
              <a:defRPr lang="en-US" sz="7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D8B0B3AC-44A8-D142-AAF6-9A453466E1A4}" type="slidenum">
              <a:rPr lang="en-US" smtClean="0"/>
            </a:fld>
            <a:endParaRPr lang="en-US" dirty="0"/>
          </a:p>
        </p:txBody>
      </p:sp>
      <p:sp>
        <p:nvSpPr>
          <p:cNvPr id="51" name="Text Placeholder 32"/>
          <p:cNvSpPr>
            <a:spLocks noGrp="1"/>
          </p:cNvSpPr>
          <p:nvPr>
            <p:ph type="body" sz="quarter" idx="23" hasCustomPrompt="1"/>
          </p:nvPr>
        </p:nvSpPr>
        <p:spPr>
          <a:xfrm>
            <a:off x="1470930" y="2095027"/>
            <a:ext cx="6264164" cy="884656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buNone/>
              <a:defRPr lang="en-US" sz="4400" b="1" kern="1200" spc="100" dirty="0">
                <a:solidFill>
                  <a:srgbClr val="00F7FF"/>
                </a:solidFill>
                <a:effectLst>
                  <a:innerShdw blurRad="114300">
                    <a:srgbClr val="0072FF"/>
                  </a:inn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TÊN MỤC</a:t>
            </a:r>
            <a:endParaRPr lang="en-US" dirty="0"/>
          </a:p>
        </p:txBody>
      </p:sp>
      <p:sp>
        <p:nvSpPr>
          <p:cNvPr id="52" name="Text Placeholder 34"/>
          <p:cNvSpPr>
            <a:spLocks noGrp="1"/>
          </p:cNvSpPr>
          <p:nvPr>
            <p:ph type="body" sz="quarter" idx="24" hasCustomPrompt="1"/>
          </p:nvPr>
        </p:nvSpPr>
        <p:spPr>
          <a:xfrm>
            <a:off x="1470930" y="3169159"/>
            <a:ext cx="8913813" cy="695175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buNone/>
              <a:defRPr lang="en-US" sz="2800" b="1" kern="1200" spc="1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1.x. TÊN MỤC CON (NẾU CÓ)</a:t>
            </a:r>
            <a:endParaRPr lang="en-US" dirty="0"/>
          </a:p>
        </p:txBody>
      </p:sp>
      <p:sp>
        <p:nvSpPr>
          <p:cNvPr id="53" name="Text Placeholder 36"/>
          <p:cNvSpPr>
            <a:spLocks noGrp="1"/>
          </p:cNvSpPr>
          <p:nvPr>
            <p:ph type="body" sz="quarter" idx="25" hasCustomPrompt="1"/>
          </p:nvPr>
        </p:nvSpPr>
        <p:spPr>
          <a:xfrm>
            <a:off x="1470930" y="4137397"/>
            <a:ext cx="7147030" cy="916698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buNone/>
              <a:defRPr lang="en-US" sz="1000" kern="1200" spc="1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(Tóm tắt mục nếu có) </a:t>
            </a:r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dirty="0" err="1"/>
              <a:t>urna</a:t>
            </a:r>
            <a:r>
              <a:rPr lang="en-US" dirty="0"/>
              <a:t>.</a:t>
            </a:r>
            <a:endParaRPr lang="en-US" dirty="0"/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1574156" y="2979683"/>
            <a:ext cx="3565003" cy="0"/>
          </a:xfrm>
          <a:prstGeom prst="line">
            <a:avLst/>
          </a:prstGeom>
          <a:ln w="25400" cap="rnd">
            <a:solidFill>
              <a:srgbClr val="00F7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o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/>
          <p:cNvSpPr/>
          <p:nvPr/>
        </p:nvSpPr>
        <p:spPr>
          <a:xfrm rot="10800000">
            <a:off x="-2" y="0"/>
            <a:ext cx="12192000" cy="6858000"/>
          </a:xfrm>
          <a:custGeom>
            <a:avLst/>
            <a:gdLst>
              <a:gd name="connsiteX0" fmla="*/ 0 w 12192000"/>
              <a:gd name="connsiteY0" fmla="*/ 616911 h 6858000"/>
              <a:gd name="connsiteX1" fmla="*/ 0 w 12192000"/>
              <a:gd name="connsiteY1" fmla="*/ 0 h 6858000"/>
              <a:gd name="connsiteX2" fmla="*/ 715617 w 12192000"/>
              <a:gd name="connsiteY2" fmla="*/ 0 h 6858000"/>
              <a:gd name="connsiteX3" fmla="*/ 12192000 w 12192000"/>
              <a:gd name="connsiteY3" fmla="*/ 6858000 h 6858000"/>
              <a:gd name="connsiteX4" fmla="*/ 11476383 w 12192000"/>
              <a:gd name="connsiteY4" fmla="*/ 6858000 h 6858000"/>
              <a:gd name="connsiteX5" fmla="*/ 12192000 w 12192000"/>
              <a:gd name="connsiteY5" fmla="*/ 62410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0" y="616911"/>
                </a:moveTo>
                <a:lnTo>
                  <a:pt x="0" y="0"/>
                </a:lnTo>
                <a:lnTo>
                  <a:pt x="715617" y="0"/>
                </a:lnTo>
                <a:close/>
                <a:moveTo>
                  <a:pt x="12192000" y="6858000"/>
                </a:moveTo>
                <a:lnTo>
                  <a:pt x="11476383" y="6858000"/>
                </a:lnTo>
                <a:lnTo>
                  <a:pt x="12192000" y="6241089"/>
                </a:lnTo>
                <a:close/>
              </a:path>
            </a:pathLst>
          </a:custGeom>
          <a:blipFill>
            <a:blip r:embed="rId2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Isosceles Triangle 12"/>
          <p:cNvSpPr/>
          <p:nvPr/>
        </p:nvSpPr>
        <p:spPr>
          <a:xfrm rot="10800000">
            <a:off x="0" y="0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8527" y="54292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9" name="Straight Connector 8"/>
            <p:cNvCxnSpPr/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Isosceles Triangle 12"/>
          <p:cNvSpPr/>
          <p:nvPr/>
        </p:nvSpPr>
        <p:spPr>
          <a:xfrm rot="10800000" flipH="1" flipV="1">
            <a:off x="11476383" y="6241089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4145" y="223964"/>
            <a:ext cx="10579655" cy="785896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defRPr sz="4400"/>
            </a:lvl1pPr>
          </a:lstStyle>
          <a:p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74145" y="1233824"/>
            <a:ext cx="10579654" cy="4943139"/>
          </a:xfrm>
        </p:spPr>
        <p:txBody>
          <a:bodyPr/>
          <a:lstStyle>
            <a:lvl1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146" y="6475620"/>
            <a:ext cx="4311788" cy="263110"/>
          </a:xfrm>
        </p:spPr>
        <p:txBody>
          <a:bodyPr/>
          <a:lstStyle>
            <a:lvl1pPr marL="0" algn="l" defTabSz="914400" rtl="0" eaLnBrk="1" latinLnBrk="0" hangingPunct="1">
              <a:defRPr lang="en-US" sz="1100" kern="1200" dirty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vi-VN"/>
              <a:t>Thực hiện bởi Trường Đại học Công nghệ Thông tin, ĐHQG-HCM</a:t>
            </a:r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6026" y="4629289"/>
            <a:ext cx="434350" cy="2228711"/>
            <a:chOff x="16026" y="4629289"/>
            <a:chExt cx="434350" cy="2228711"/>
          </a:xfrm>
          <a:gradFill flip="none" rotWithShape="1">
            <a:gsLst>
              <a:gs pos="0">
                <a:srgbClr val="0072FF"/>
              </a:gs>
              <a:gs pos="100000">
                <a:srgbClr val="00C6FF">
                  <a:alpha val="0"/>
                </a:srgbClr>
              </a:gs>
            </a:gsLst>
            <a:lin ang="16200000" scaled="1"/>
            <a:tileRect/>
          </a:gradFill>
        </p:grpSpPr>
        <p:sp>
          <p:nvSpPr>
            <p:cNvPr id="23" name="Rectangle 22"/>
            <p:cNvSpPr/>
            <p:nvPr userDrawn="1"/>
          </p:nvSpPr>
          <p:spPr>
            <a:xfrm>
              <a:off x="16026" y="4629289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16026" y="5005641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16026" y="5381993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16026" y="5758345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16026" y="6134697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16026" y="6511050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3"/>
          </p:nvPr>
        </p:nvSpPr>
        <p:spPr>
          <a:xfrm>
            <a:off x="6447446" y="6475620"/>
            <a:ext cx="2090098" cy="263110"/>
          </a:xfrm>
        </p:spPr>
        <p:txBody>
          <a:bodyPr/>
          <a:lstStyle>
            <a:lvl1pPr marL="0" algn="ctr" defTabSz="914400" rtl="0" eaLnBrk="1" latinLnBrk="0" hangingPunct="1">
              <a:defRPr lang="en-US" sz="1100" kern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46CDDB1B-AAE9-1649-A755-11FADEB7E97E}" type="datetime4">
              <a:rPr lang="en-US" smtClean="0"/>
            </a:fld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11589537" y="105878"/>
            <a:ext cx="489307" cy="405155"/>
          </a:xfrm>
          <a:custGeom>
            <a:avLst/>
            <a:gdLst>
              <a:gd name="connsiteX0" fmla="*/ 278290 w 489307"/>
              <a:gd name="connsiteY0" fmla="*/ 349616 h 405155"/>
              <a:gd name="connsiteX1" fmla="*/ 277683 w 489307"/>
              <a:gd name="connsiteY1" fmla="*/ 349811 h 405155"/>
              <a:gd name="connsiteX2" fmla="*/ 277976 w 489307"/>
              <a:gd name="connsiteY2" fmla="*/ 349743 h 405155"/>
              <a:gd name="connsiteX3" fmla="*/ 173116 w 489307"/>
              <a:gd name="connsiteY3" fmla="*/ 214928 h 405155"/>
              <a:gd name="connsiteX4" fmla="*/ 212561 w 489307"/>
              <a:gd name="connsiteY4" fmla="*/ 228062 h 405155"/>
              <a:gd name="connsiteX5" fmla="*/ 214259 w 489307"/>
              <a:gd name="connsiteY5" fmla="*/ 228947 h 405155"/>
              <a:gd name="connsiteX6" fmla="*/ 213316 w 489307"/>
              <a:gd name="connsiteY6" fmla="*/ 229788 h 405155"/>
              <a:gd name="connsiteX7" fmla="*/ 182086 w 489307"/>
              <a:gd name="connsiteY7" fmla="*/ 251026 h 405155"/>
              <a:gd name="connsiteX8" fmla="*/ 179990 w 489307"/>
              <a:gd name="connsiteY8" fmla="*/ 251847 h 405155"/>
              <a:gd name="connsiteX9" fmla="*/ 156055 w 489307"/>
              <a:gd name="connsiteY9" fmla="*/ 251847 h 405155"/>
              <a:gd name="connsiteX10" fmla="*/ 155132 w 489307"/>
              <a:gd name="connsiteY10" fmla="*/ 251658 h 405155"/>
              <a:gd name="connsiteX11" fmla="*/ 155384 w 489307"/>
              <a:gd name="connsiteY11" fmla="*/ 250353 h 405155"/>
              <a:gd name="connsiteX12" fmla="*/ 170328 w 489307"/>
              <a:gd name="connsiteY12" fmla="*/ 216233 h 405155"/>
              <a:gd name="connsiteX13" fmla="*/ 173116 w 489307"/>
              <a:gd name="connsiteY13" fmla="*/ 214928 h 405155"/>
              <a:gd name="connsiteX14" fmla="*/ 277908 w 489307"/>
              <a:gd name="connsiteY14" fmla="*/ 214851 h 405155"/>
              <a:gd name="connsiteX15" fmla="*/ 279966 w 489307"/>
              <a:gd name="connsiteY15" fmla="*/ 215771 h 405155"/>
              <a:gd name="connsiteX16" fmla="*/ 295308 w 489307"/>
              <a:gd name="connsiteY16" fmla="*/ 250795 h 405155"/>
              <a:gd name="connsiteX17" fmla="*/ 295434 w 489307"/>
              <a:gd name="connsiteY17" fmla="*/ 251743 h 405155"/>
              <a:gd name="connsiteX18" fmla="*/ 293925 w 489307"/>
              <a:gd name="connsiteY18" fmla="*/ 251890 h 405155"/>
              <a:gd name="connsiteX19" fmla="*/ 270870 w 489307"/>
              <a:gd name="connsiteY19" fmla="*/ 251890 h 405155"/>
              <a:gd name="connsiteX20" fmla="*/ 268250 w 489307"/>
              <a:gd name="connsiteY20" fmla="*/ 250964 h 405155"/>
              <a:gd name="connsiteX21" fmla="*/ 237502 w 489307"/>
              <a:gd name="connsiteY21" fmla="*/ 230042 h 405155"/>
              <a:gd name="connsiteX22" fmla="*/ 236245 w 489307"/>
              <a:gd name="connsiteY22" fmla="*/ 229179 h 405155"/>
              <a:gd name="connsiteX23" fmla="*/ 237251 w 489307"/>
              <a:gd name="connsiteY23" fmla="*/ 228400 h 405155"/>
              <a:gd name="connsiteX24" fmla="*/ 277870 w 489307"/>
              <a:gd name="connsiteY24" fmla="*/ 214866 h 405155"/>
              <a:gd name="connsiteX25" fmla="*/ 277908 w 489307"/>
              <a:gd name="connsiteY25" fmla="*/ 214851 h 405155"/>
              <a:gd name="connsiteX26" fmla="*/ 151422 w 489307"/>
              <a:gd name="connsiteY26" fmla="*/ 211056 h 405155"/>
              <a:gd name="connsiteX27" fmla="*/ 161566 w 489307"/>
              <a:gd name="connsiteY27" fmla="*/ 212550 h 405155"/>
              <a:gd name="connsiteX28" fmla="*/ 154797 w 489307"/>
              <a:gd name="connsiteY28" fmla="*/ 226084 h 405155"/>
              <a:gd name="connsiteX29" fmla="*/ 148886 w 489307"/>
              <a:gd name="connsiteY29" fmla="*/ 239639 h 405155"/>
              <a:gd name="connsiteX30" fmla="*/ 148530 w 489307"/>
              <a:gd name="connsiteY30" fmla="*/ 235429 h 405155"/>
              <a:gd name="connsiteX31" fmla="*/ 149641 w 489307"/>
              <a:gd name="connsiteY31" fmla="*/ 212529 h 405155"/>
              <a:gd name="connsiteX32" fmla="*/ 151422 w 489307"/>
              <a:gd name="connsiteY32" fmla="*/ 211056 h 405155"/>
              <a:gd name="connsiteX33" fmla="*/ 299584 w 489307"/>
              <a:gd name="connsiteY33" fmla="*/ 210929 h 405155"/>
              <a:gd name="connsiteX34" fmla="*/ 300800 w 489307"/>
              <a:gd name="connsiteY34" fmla="*/ 212003 h 405155"/>
              <a:gd name="connsiteX35" fmla="*/ 301680 w 489307"/>
              <a:gd name="connsiteY35" fmla="*/ 219980 h 405155"/>
              <a:gd name="connsiteX36" fmla="*/ 301701 w 489307"/>
              <a:gd name="connsiteY36" fmla="*/ 238566 h 405155"/>
              <a:gd name="connsiteX37" fmla="*/ 301701 w 489307"/>
              <a:gd name="connsiteY37" fmla="*/ 239871 h 405155"/>
              <a:gd name="connsiteX38" fmla="*/ 301093 w 489307"/>
              <a:gd name="connsiteY38" fmla="*/ 238923 h 405155"/>
              <a:gd name="connsiteX39" fmla="*/ 289000 w 489307"/>
              <a:gd name="connsiteY39" fmla="*/ 212634 h 405155"/>
              <a:gd name="connsiteX40" fmla="*/ 299584 w 489307"/>
              <a:gd name="connsiteY40" fmla="*/ 210929 h 405155"/>
              <a:gd name="connsiteX41" fmla="*/ 112605 w 489307"/>
              <a:gd name="connsiteY41" fmla="*/ 209436 h 405155"/>
              <a:gd name="connsiteX42" fmla="*/ 139224 w 489307"/>
              <a:gd name="connsiteY42" fmla="*/ 209814 h 405155"/>
              <a:gd name="connsiteX43" fmla="*/ 140397 w 489307"/>
              <a:gd name="connsiteY43" fmla="*/ 211204 h 405155"/>
              <a:gd name="connsiteX44" fmla="*/ 139475 w 489307"/>
              <a:gd name="connsiteY44" fmla="*/ 220970 h 405155"/>
              <a:gd name="connsiteX45" fmla="*/ 139454 w 489307"/>
              <a:gd name="connsiteY45" fmla="*/ 239808 h 405155"/>
              <a:gd name="connsiteX46" fmla="*/ 140670 w 489307"/>
              <a:gd name="connsiteY46" fmla="*/ 251616 h 405155"/>
              <a:gd name="connsiteX47" fmla="*/ 139077 w 489307"/>
              <a:gd name="connsiteY47" fmla="*/ 251869 h 405155"/>
              <a:gd name="connsiteX48" fmla="*/ 116671 w 489307"/>
              <a:gd name="connsiteY48" fmla="*/ 251869 h 405155"/>
              <a:gd name="connsiteX49" fmla="*/ 114156 w 489307"/>
              <a:gd name="connsiteY49" fmla="*/ 250564 h 405155"/>
              <a:gd name="connsiteX50" fmla="*/ 110174 w 489307"/>
              <a:gd name="connsiteY50" fmla="*/ 211140 h 405155"/>
              <a:gd name="connsiteX51" fmla="*/ 112605 w 489307"/>
              <a:gd name="connsiteY51" fmla="*/ 209436 h 405155"/>
              <a:gd name="connsiteX52" fmla="*/ 337584 w 489307"/>
              <a:gd name="connsiteY52" fmla="*/ 209372 h 405155"/>
              <a:gd name="connsiteX53" fmla="*/ 340539 w 489307"/>
              <a:gd name="connsiteY53" fmla="*/ 211477 h 405155"/>
              <a:gd name="connsiteX54" fmla="*/ 336348 w 489307"/>
              <a:gd name="connsiteY54" fmla="*/ 250542 h 405155"/>
              <a:gd name="connsiteX55" fmla="*/ 334252 w 489307"/>
              <a:gd name="connsiteY55" fmla="*/ 251847 h 405155"/>
              <a:gd name="connsiteX56" fmla="*/ 311070 w 489307"/>
              <a:gd name="connsiteY56" fmla="*/ 251847 h 405155"/>
              <a:gd name="connsiteX57" fmla="*/ 309918 w 489307"/>
              <a:gd name="connsiteY57" fmla="*/ 251574 h 405155"/>
              <a:gd name="connsiteX58" fmla="*/ 310735 w 489307"/>
              <a:gd name="connsiteY58" fmla="*/ 244038 h 405155"/>
              <a:gd name="connsiteX59" fmla="*/ 311154 w 489307"/>
              <a:gd name="connsiteY59" fmla="*/ 222274 h 405155"/>
              <a:gd name="connsiteX60" fmla="*/ 310169 w 489307"/>
              <a:gd name="connsiteY60" fmla="*/ 211350 h 405155"/>
              <a:gd name="connsiteX61" fmla="*/ 311343 w 489307"/>
              <a:gd name="connsiteY61" fmla="*/ 209814 h 405155"/>
              <a:gd name="connsiteX62" fmla="*/ 337584 w 489307"/>
              <a:gd name="connsiteY62" fmla="*/ 209372 h 405155"/>
              <a:gd name="connsiteX63" fmla="*/ 223837 w 489307"/>
              <a:gd name="connsiteY63" fmla="*/ 156099 h 405155"/>
              <a:gd name="connsiteX64" fmla="*/ 226772 w 489307"/>
              <a:gd name="connsiteY64" fmla="*/ 156099 h 405155"/>
              <a:gd name="connsiteX65" fmla="*/ 273260 w 489307"/>
              <a:gd name="connsiteY65" fmla="*/ 204805 h 405155"/>
              <a:gd name="connsiteX66" fmla="*/ 273909 w 489307"/>
              <a:gd name="connsiteY66" fmla="*/ 205920 h 405155"/>
              <a:gd name="connsiteX67" fmla="*/ 270220 w 489307"/>
              <a:gd name="connsiteY67" fmla="*/ 206888 h 405155"/>
              <a:gd name="connsiteX68" fmla="*/ 226667 w 489307"/>
              <a:gd name="connsiteY68" fmla="*/ 222843 h 405155"/>
              <a:gd name="connsiteX69" fmla="*/ 224005 w 489307"/>
              <a:gd name="connsiteY69" fmla="*/ 222843 h 405155"/>
              <a:gd name="connsiteX70" fmla="*/ 177664 w 489307"/>
              <a:gd name="connsiteY70" fmla="*/ 206173 h 405155"/>
              <a:gd name="connsiteX71" fmla="*/ 177014 w 489307"/>
              <a:gd name="connsiteY71" fmla="*/ 205899 h 405155"/>
              <a:gd name="connsiteX72" fmla="*/ 177433 w 489307"/>
              <a:gd name="connsiteY72" fmla="*/ 204636 h 405155"/>
              <a:gd name="connsiteX73" fmla="*/ 223837 w 489307"/>
              <a:gd name="connsiteY73" fmla="*/ 156099 h 405155"/>
              <a:gd name="connsiteX74" fmla="*/ 190281 w 489307"/>
              <a:gd name="connsiteY74" fmla="*/ 135577 h 405155"/>
              <a:gd name="connsiteX75" fmla="*/ 215432 w 489307"/>
              <a:gd name="connsiteY75" fmla="*/ 148542 h 405155"/>
              <a:gd name="connsiteX76" fmla="*/ 216732 w 489307"/>
              <a:gd name="connsiteY76" fmla="*/ 149426 h 405155"/>
              <a:gd name="connsiteX77" fmla="*/ 209459 w 489307"/>
              <a:gd name="connsiteY77" fmla="*/ 155194 h 405155"/>
              <a:gd name="connsiteX78" fmla="*/ 168022 w 489307"/>
              <a:gd name="connsiteY78" fmla="*/ 201921 h 405155"/>
              <a:gd name="connsiteX79" fmla="*/ 164501 w 489307"/>
              <a:gd name="connsiteY79" fmla="*/ 203457 h 405155"/>
              <a:gd name="connsiteX80" fmla="*/ 153539 w 489307"/>
              <a:gd name="connsiteY80" fmla="*/ 201626 h 405155"/>
              <a:gd name="connsiteX81" fmla="*/ 152051 w 489307"/>
              <a:gd name="connsiteY81" fmla="*/ 199521 h 405155"/>
              <a:gd name="connsiteX82" fmla="*/ 158779 w 489307"/>
              <a:gd name="connsiteY82" fmla="*/ 178683 h 405155"/>
              <a:gd name="connsiteX83" fmla="*/ 186969 w 489307"/>
              <a:gd name="connsiteY83" fmla="*/ 136271 h 405155"/>
              <a:gd name="connsiteX84" fmla="*/ 190281 w 489307"/>
              <a:gd name="connsiteY84" fmla="*/ 135577 h 405155"/>
              <a:gd name="connsiteX85" fmla="*/ 260223 w 489307"/>
              <a:gd name="connsiteY85" fmla="*/ 135514 h 405155"/>
              <a:gd name="connsiteX86" fmla="*/ 263555 w 489307"/>
              <a:gd name="connsiteY86" fmla="*/ 136146 h 405155"/>
              <a:gd name="connsiteX87" fmla="*/ 297090 w 489307"/>
              <a:gd name="connsiteY87" fmla="*/ 194239 h 405155"/>
              <a:gd name="connsiteX88" fmla="*/ 298536 w 489307"/>
              <a:gd name="connsiteY88" fmla="*/ 199943 h 405155"/>
              <a:gd name="connsiteX89" fmla="*/ 297384 w 489307"/>
              <a:gd name="connsiteY89" fmla="*/ 201479 h 405155"/>
              <a:gd name="connsiteX90" fmla="*/ 285101 w 489307"/>
              <a:gd name="connsiteY90" fmla="*/ 203584 h 405155"/>
              <a:gd name="connsiteX91" fmla="*/ 283006 w 489307"/>
              <a:gd name="connsiteY91" fmla="*/ 202616 h 405155"/>
              <a:gd name="connsiteX92" fmla="*/ 265945 w 489307"/>
              <a:gd name="connsiteY92" fmla="*/ 179463 h 405155"/>
              <a:gd name="connsiteX93" fmla="*/ 236119 w 489307"/>
              <a:gd name="connsiteY93" fmla="*/ 151174 h 405155"/>
              <a:gd name="connsiteX94" fmla="*/ 233793 w 489307"/>
              <a:gd name="connsiteY94" fmla="*/ 149364 h 405155"/>
              <a:gd name="connsiteX95" fmla="*/ 240081 w 489307"/>
              <a:gd name="connsiteY95" fmla="*/ 145512 h 405155"/>
              <a:gd name="connsiteX96" fmla="*/ 260223 w 489307"/>
              <a:gd name="connsiteY96" fmla="*/ 135514 h 405155"/>
              <a:gd name="connsiteX97" fmla="*/ 322955 w 489307"/>
              <a:gd name="connsiteY97" fmla="*/ 47469 h 405155"/>
              <a:gd name="connsiteX98" fmla="*/ 256303 w 489307"/>
              <a:gd name="connsiteY98" fmla="*/ 72727 h 405155"/>
              <a:gd name="connsiteX99" fmla="*/ 223376 w 489307"/>
              <a:gd name="connsiteY99" fmla="*/ 89060 h 405155"/>
              <a:gd name="connsiteX100" fmla="*/ 150144 w 489307"/>
              <a:gd name="connsiteY100" fmla="*/ 139302 h 405155"/>
              <a:gd name="connsiteX101" fmla="*/ 74334 w 489307"/>
              <a:gd name="connsiteY101" fmla="*/ 225979 h 405155"/>
              <a:gd name="connsiteX102" fmla="*/ 54045 w 489307"/>
              <a:gd name="connsiteY102" fmla="*/ 268560 h 405155"/>
              <a:gd name="connsiteX103" fmla="*/ 49622 w 489307"/>
              <a:gd name="connsiteY103" fmla="*/ 303815 h 405155"/>
              <a:gd name="connsiteX104" fmla="*/ 64126 w 489307"/>
              <a:gd name="connsiteY104" fmla="*/ 342860 h 405155"/>
              <a:gd name="connsiteX105" fmla="*/ 84583 w 489307"/>
              <a:gd name="connsiteY105" fmla="*/ 360077 h 405155"/>
              <a:gd name="connsiteX106" fmla="*/ 132517 w 489307"/>
              <a:gd name="connsiteY106" fmla="*/ 374811 h 405155"/>
              <a:gd name="connsiteX107" fmla="*/ 156222 w 489307"/>
              <a:gd name="connsiteY107" fmla="*/ 375422 h 405155"/>
              <a:gd name="connsiteX108" fmla="*/ 191979 w 489307"/>
              <a:gd name="connsiteY108" fmla="*/ 371359 h 405155"/>
              <a:gd name="connsiteX109" fmla="*/ 244000 w 489307"/>
              <a:gd name="connsiteY109" fmla="*/ 360604 h 405155"/>
              <a:gd name="connsiteX110" fmla="*/ 277680 w 489307"/>
              <a:gd name="connsiteY110" fmla="*/ 349812 h 405155"/>
              <a:gd name="connsiteX111" fmla="*/ 247375 w 489307"/>
              <a:gd name="connsiteY111" fmla="*/ 356815 h 405155"/>
              <a:gd name="connsiteX112" fmla="*/ 217172 w 489307"/>
              <a:gd name="connsiteY112" fmla="*/ 358057 h 405155"/>
              <a:gd name="connsiteX113" fmla="*/ 156138 w 489307"/>
              <a:gd name="connsiteY113" fmla="*/ 343323 h 405155"/>
              <a:gd name="connsiteX114" fmla="*/ 85065 w 489307"/>
              <a:gd name="connsiteY114" fmla="*/ 284051 h 405155"/>
              <a:gd name="connsiteX115" fmla="*/ 84499 w 489307"/>
              <a:gd name="connsiteY115" fmla="*/ 283251 h 405155"/>
              <a:gd name="connsiteX116" fmla="*/ 85798 w 489307"/>
              <a:gd name="connsiteY116" fmla="*/ 280768 h 405155"/>
              <a:gd name="connsiteX117" fmla="*/ 122226 w 489307"/>
              <a:gd name="connsiteY117" fmla="*/ 280768 h 405155"/>
              <a:gd name="connsiteX118" fmla="*/ 125831 w 489307"/>
              <a:gd name="connsiteY118" fmla="*/ 282704 h 405155"/>
              <a:gd name="connsiteX119" fmla="*/ 152407 w 489307"/>
              <a:gd name="connsiteY119" fmla="*/ 304173 h 405155"/>
              <a:gd name="connsiteX120" fmla="*/ 206902 w 489307"/>
              <a:gd name="connsiteY120" fmla="*/ 323811 h 405155"/>
              <a:gd name="connsiteX121" fmla="*/ 196548 w 489307"/>
              <a:gd name="connsiteY121" fmla="*/ 316002 h 405155"/>
              <a:gd name="connsiteX122" fmla="*/ 167393 w 489307"/>
              <a:gd name="connsiteY122" fmla="*/ 293965 h 405155"/>
              <a:gd name="connsiteX123" fmla="*/ 127571 w 489307"/>
              <a:gd name="connsiteY123" fmla="*/ 263740 h 405155"/>
              <a:gd name="connsiteX124" fmla="*/ 125789 w 489307"/>
              <a:gd name="connsiteY124" fmla="*/ 261466 h 405155"/>
              <a:gd name="connsiteX125" fmla="*/ 128472 w 489307"/>
              <a:gd name="connsiteY125" fmla="*/ 260666 h 405155"/>
              <a:gd name="connsiteX126" fmla="*/ 174289 w 489307"/>
              <a:gd name="connsiteY126" fmla="*/ 260666 h 405155"/>
              <a:gd name="connsiteX127" fmla="*/ 179110 w 489307"/>
              <a:gd name="connsiteY127" fmla="*/ 263171 h 405155"/>
              <a:gd name="connsiteX128" fmla="*/ 223795 w 489307"/>
              <a:gd name="connsiteY128" fmla="*/ 323369 h 405155"/>
              <a:gd name="connsiteX129" fmla="*/ 226772 w 489307"/>
              <a:gd name="connsiteY129" fmla="*/ 323369 h 405155"/>
              <a:gd name="connsiteX130" fmla="*/ 270954 w 489307"/>
              <a:gd name="connsiteY130" fmla="*/ 263929 h 405155"/>
              <a:gd name="connsiteX131" fmla="*/ 277074 w 489307"/>
              <a:gd name="connsiteY131" fmla="*/ 260814 h 405155"/>
              <a:gd name="connsiteX132" fmla="*/ 321928 w 489307"/>
              <a:gd name="connsiteY132" fmla="*/ 260814 h 405155"/>
              <a:gd name="connsiteX133" fmla="*/ 324799 w 489307"/>
              <a:gd name="connsiteY133" fmla="*/ 261614 h 405155"/>
              <a:gd name="connsiteX134" fmla="*/ 322934 w 489307"/>
              <a:gd name="connsiteY134" fmla="*/ 263824 h 405155"/>
              <a:gd name="connsiteX135" fmla="*/ 269298 w 489307"/>
              <a:gd name="connsiteY135" fmla="*/ 304447 h 405155"/>
              <a:gd name="connsiteX136" fmla="*/ 244650 w 489307"/>
              <a:gd name="connsiteY136" fmla="*/ 323159 h 405155"/>
              <a:gd name="connsiteX137" fmla="*/ 243916 w 489307"/>
              <a:gd name="connsiteY137" fmla="*/ 323895 h 405155"/>
              <a:gd name="connsiteX138" fmla="*/ 310442 w 489307"/>
              <a:gd name="connsiteY138" fmla="*/ 295565 h 405155"/>
              <a:gd name="connsiteX139" fmla="*/ 325449 w 489307"/>
              <a:gd name="connsiteY139" fmla="*/ 281883 h 405155"/>
              <a:gd name="connsiteX140" fmla="*/ 328614 w 489307"/>
              <a:gd name="connsiteY140" fmla="*/ 280831 h 405155"/>
              <a:gd name="connsiteX141" fmla="*/ 355861 w 489307"/>
              <a:gd name="connsiteY141" fmla="*/ 280831 h 405155"/>
              <a:gd name="connsiteX142" fmla="*/ 360912 w 489307"/>
              <a:gd name="connsiteY142" fmla="*/ 278158 h 405155"/>
              <a:gd name="connsiteX143" fmla="*/ 384491 w 489307"/>
              <a:gd name="connsiteY143" fmla="*/ 226737 h 405155"/>
              <a:gd name="connsiteX144" fmla="*/ 389983 w 489307"/>
              <a:gd name="connsiteY144" fmla="*/ 194491 h 405155"/>
              <a:gd name="connsiteX145" fmla="*/ 390507 w 489307"/>
              <a:gd name="connsiteY145" fmla="*/ 181862 h 405155"/>
              <a:gd name="connsiteX146" fmla="*/ 388159 w 489307"/>
              <a:gd name="connsiteY146" fmla="*/ 153173 h 405155"/>
              <a:gd name="connsiteX147" fmla="*/ 371664 w 489307"/>
              <a:gd name="connsiteY147" fmla="*/ 103183 h 405155"/>
              <a:gd name="connsiteX148" fmla="*/ 350893 w 489307"/>
              <a:gd name="connsiteY148" fmla="*/ 71611 h 405155"/>
              <a:gd name="connsiteX149" fmla="*/ 327146 w 489307"/>
              <a:gd name="connsiteY149" fmla="*/ 48289 h 405155"/>
              <a:gd name="connsiteX150" fmla="*/ 322955 w 489307"/>
              <a:gd name="connsiteY150" fmla="*/ 47469 h 405155"/>
              <a:gd name="connsiteX151" fmla="*/ 279044 w 489307"/>
              <a:gd name="connsiteY151" fmla="*/ 15391 h 405155"/>
              <a:gd name="connsiteX152" fmla="*/ 282356 w 489307"/>
              <a:gd name="connsiteY152" fmla="*/ 15391 h 405155"/>
              <a:gd name="connsiteX153" fmla="*/ 288790 w 489307"/>
              <a:gd name="connsiteY153" fmla="*/ 17896 h 405155"/>
              <a:gd name="connsiteX154" fmla="*/ 289650 w 489307"/>
              <a:gd name="connsiteY154" fmla="*/ 18380 h 405155"/>
              <a:gd name="connsiteX155" fmla="*/ 265211 w 489307"/>
              <a:gd name="connsiteY155" fmla="*/ 26947 h 405155"/>
              <a:gd name="connsiteX156" fmla="*/ 241422 w 489307"/>
              <a:gd name="connsiteY156" fmla="*/ 36755 h 405155"/>
              <a:gd name="connsiteX157" fmla="*/ 218115 w 489307"/>
              <a:gd name="connsiteY157" fmla="*/ 47742 h 405155"/>
              <a:gd name="connsiteX158" fmla="*/ 195332 w 489307"/>
              <a:gd name="connsiteY158" fmla="*/ 59845 h 405155"/>
              <a:gd name="connsiteX159" fmla="*/ 173094 w 489307"/>
              <a:gd name="connsiteY159" fmla="*/ 73000 h 405155"/>
              <a:gd name="connsiteX160" fmla="*/ 151443 w 489307"/>
              <a:gd name="connsiteY160" fmla="*/ 87124 h 405155"/>
              <a:gd name="connsiteX161" fmla="*/ 130483 w 489307"/>
              <a:gd name="connsiteY161" fmla="*/ 102236 h 405155"/>
              <a:gd name="connsiteX162" fmla="*/ 110153 w 489307"/>
              <a:gd name="connsiteY162" fmla="*/ 118296 h 405155"/>
              <a:gd name="connsiteX163" fmla="*/ 90577 w 489307"/>
              <a:gd name="connsiteY163" fmla="*/ 135303 h 405155"/>
              <a:gd name="connsiteX164" fmla="*/ 71818 w 489307"/>
              <a:gd name="connsiteY164" fmla="*/ 153278 h 405155"/>
              <a:gd name="connsiteX165" fmla="*/ 53814 w 489307"/>
              <a:gd name="connsiteY165" fmla="*/ 172474 h 405155"/>
              <a:gd name="connsiteX166" fmla="*/ 53940 w 489307"/>
              <a:gd name="connsiteY166" fmla="*/ 167612 h 405155"/>
              <a:gd name="connsiteX167" fmla="*/ 58131 w 489307"/>
              <a:gd name="connsiteY167" fmla="*/ 158456 h 405155"/>
              <a:gd name="connsiteX168" fmla="*/ 132244 w 489307"/>
              <a:gd name="connsiteY168" fmla="*/ 93206 h 405155"/>
              <a:gd name="connsiteX169" fmla="*/ 209710 w 489307"/>
              <a:gd name="connsiteY169" fmla="*/ 45174 h 405155"/>
              <a:gd name="connsiteX170" fmla="*/ 279044 w 489307"/>
              <a:gd name="connsiteY170" fmla="*/ 15391 h 405155"/>
              <a:gd name="connsiteX171" fmla="*/ 261648 w 489307"/>
              <a:gd name="connsiteY171" fmla="*/ 9456 h 405155"/>
              <a:gd name="connsiteX172" fmla="*/ 268900 w 489307"/>
              <a:gd name="connsiteY172" fmla="*/ 11287 h 405155"/>
              <a:gd name="connsiteX173" fmla="*/ 269382 w 489307"/>
              <a:gd name="connsiteY173" fmla="*/ 11519 h 405155"/>
              <a:gd name="connsiteX174" fmla="*/ 267852 w 489307"/>
              <a:gd name="connsiteY174" fmla="*/ 12298 h 405155"/>
              <a:gd name="connsiteX175" fmla="*/ 193593 w 489307"/>
              <a:gd name="connsiteY175" fmla="*/ 46227 h 405155"/>
              <a:gd name="connsiteX176" fmla="*/ 147880 w 489307"/>
              <a:gd name="connsiteY176" fmla="*/ 74180 h 405155"/>
              <a:gd name="connsiteX177" fmla="*/ 99422 w 489307"/>
              <a:gd name="connsiteY177" fmla="*/ 110656 h 405155"/>
              <a:gd name="connsiteX178" fmla="*/ 73180 w 489307"/>
              <a:gd name="connsiteY178" fmla="*/ 134167 h 405155"/>
              <a:gd name="connsiteX179" fmla="*/ 56853 w 489307"/>
              <a:gd name="connsiteY179" fmla="*/ 150479 h 405155"/>
              <a:gd name="connsiteX180" fmla="*/ 56371 w 489307"/>
              <a:gd name="connsiteY180" fmla="*/ 150985 h 405155"/>
              <a:gd name="connsiteX181" fmla="*/ 56057 w 489307"/>
              <a:gd name="connsiteY181" fmla="*/ 150458 h 405155"/>
              <a:gd name="connsiteX182" fmla="*/ 56413 w 489307"/>
              <a:gd name="connsiteY182" fmla="*/ 149217 h 405155"/>
              <a:gd name="connsiteX183" fmla="*/ 58132 w 489307"/>
              <a:gd name="connsiteY183" fmla="*/ 140797 h 405155"/>
              <a:gd name="connsiteX184" fmla="*/ 59368 w 489307"/>
              <a:gd name="connsiteY184" fmla="*/ 139071 h 405155"/>
              <a:gd name="connsiteX185" fmla="*/ 82151 w 489307"/>
              <a:gd name="connsiteY185" fmla="*/ 117476 h 405155"/>
              <a:gd name="connsiteX186" fmla="*/ 144254 w 489307"/>
              <a:gd name="connsiteY186" fmla="*/ 69191 h 405155"/>
              <a:gd name="connsiteX187" fmla="*/ 202940 w 489307"/>
              <a:gd name="connsiteY187" fmla="*/ 34188 h 405155"/>
              <a:gd name="connsiteX188" fmla="*/ 256660 w 489307"/>
              <a:gd name="connsiteY188" fmla="*/ 9835 h 405155"/>
              <a:gd name="connsiteX189" fmla="*/ 261648 w 489307"/>
              <a:gd name="connsiteY189" fmla="*/ 9456 h 405155"/>
              <a:gd name="connsiteX190" fmla="*/ 245404 w 489307"/>
              <a:gd name="connsiteY190" fmla="*/ 6677 h 405155"/>
              <a:gd name="connsiteX191" fmla="*/ 246033 w 489307"/>
              <a:gd name="connsiteY191" fmla="*/ 6825 h 405155"/>
              <a:gd name="connsiteX192" fmla="*/ 245027 w 489307"/>
              <a:gd name="connsiteY192" fmla="*/ 7393 h 405155"/>
              <a:gd name="connsiteX193" fmla="*/ 220064 w 489307"/>
              <a:gd name="connsiteY193" fmla="*/ 18401 h 405155"/>
              <a:gd name="connsiteX194" fmla="*/ 172905 w 489307"/>
              <a:gd name="connsiteY194" fmla="*/ 43301 h 405155"/>
              <a:gd name="connsiteX195" fmla="*/ 100071 w 489307"/>
              <a:gd name="connsiteY195" fmla="*/ 93691 h 405155"/>
              <a:gd name="connsiteX196" fmla="*/ 65572 w 489307"/>
              <a:gd name="connsiteY196" fmla="*/ 123916 h 405155"/>
              <a:gd name="connsiteX197" fmla="*/ 62407 w 489307"/>
              <a:gd name="connsiteY197" fmla="*/ 126842 h 405155"/>
              <a:gd name="connsiteX198" fmla="*/ 82507 w 489307"/>
              <a:gd name="connsiteY198" fmla="*/ 83546 h 405155"/>
              <a:gd name="connsiteX199" fmla="*/ 113695 w 489307"/>
              <a:gd name="connsiteY199" fmla="*/ 47574 h 405155"/>
              <a:gd name="connsiteX200" fmla="*/ 153518 w 489307"/>
              <a:gd name="connsiteY200" fmla="*/ 21538 h 405155"/>
              <a:gd name="connsiteX201" fmla="*/ 198455 w 489307"/>
              <a:gd name="connsiteY201" fmla="*/ 7561 h 405155"/>
              <a:gd name="connsiteX202" fmla="*/ 245404 w 489307"/>
              <a:gd name="connsiteY202" fmla="*/ 6677 h 405155"/>
              <a:gd name="connsiteX203" fmla="*/ 416266 w 489307"/>
              <a:gd name="connsiteY203" fmla="*/ 131 h 405155"/>
              <a:gd name="connsiteX204" fmla="*/ 443052 w 489307"/>
              <a:gd name="connsiteY204" fmla="*/ 28862 h 405155"/>
              <a:gd name="connsiteX205" fmla="*/ 444980 w 489307"/>
              <a:gd name="connsiteY205" fmla="*/ 31724 h 405155"/>
              <a:gd name="connsiteX206" fmla="*/ 468036 w 489307"/>
              <a:gd name="connsiteY206" fmla="*/ 47384 h 405155"/>
              <a:gd name="connsiteX207" fmla="*/ 487277 w 489307"/>
              <a:gd name="connsiteY207" fmla="*/ 82451 h 405155"/>
              <a:gd name="connsiteX208" fmla="*/ 488932 w 489307"/>
              <a:gd name="connsiteY208" fmla="*/ 110150 h 405155"/>
              <a:gd name="connsiteX209" fmla="*/ 480444 w 489307"/>
              <a:gd name="connsiteY209" fmla="*/ 147869 h 405155"/>
              <a:gd name="connsiteX210" fmla="*/ 460470 w 489307"/>
              <a:gd name="connsiteY210" fmla="*/ 189123 h 405155"/>
              <a:gd name="connsiteX211" fmla="*/ 438462 w 489307"/>
              <a:gd name="connsiteY211" fmla="*/ 221012 h 405155"/>
              <a:gd name="connsiteX212" fmla="*/ 437561 w 489307"/>
              <a:gd name="connsiteY212" fmla="*/ 222022 h 405155"/>
              <a:gd name="connsiteX213" fmla="*/ 434333 w 489307"/>
              <a:gd name="connsiteY213" fmla="*/ 226232 h 405155"/>
              <a:gd name="connsiteX214" fmla="*/ 433180 w 489307"/>
              <a:gd name="connsiteY214" fmla="*/ 227789 h 405155"/>
              <a:gd name="connsiteX215" fmla="*/ 431692 w 489307"/>
              <a:gd name="connsiteY215" fmla="*/ 229473 h 405155"/>
              <a:gd name="connsiteX216" fmla="*/ 430539 w 489307"/>
              <a:gd name="connsiteY216" fmla="*/ 230799 h 405155"/>
              <a:gd name="connsiteX217" fmla="*/ 431671 w 489307"/>
              <a:gd name="connsiteY217" fmla="*/ 228989 h 405155"/>
              <a:gd name="connsiteX218" fmla="*/ 432803 w 489307"/>
              <a:gd name="connsiteY218" fmla="*/ 227389 h 405155"/>
              <a:gd name="connsiteX219" fmla="*/ 433935 w 489307"/>
              <a:gd name="connsiteY219" fmla="*/ 225789 h 405155"/>
              <a:gd name="connsiteX220" fmla="*/ 437058 w 489307"/>
              <a:gd name="connsiteY220" fmla="*/ 221159 h 405155"/>
              <a:gd name="connsiteX221" fmla="*/ 445945 w 489307"/>
              <a:gd name="connsiteY221" fmla="*/ 207183 h 405155"/>
              <a:gd name="connsiteX222" fmla="*/ 466715 w 489307"/>
              <a:gd name="connsiteY222" fmla="*/ 168496 h 405155"/>
              <a:gd name="connsiteX223" fmla="*/ 477866 w 489307"/>
              <a:gd name="connsiteY223" fmla="*/ 134819 h 405155"/>
              <a:gd name="connsiteX224" fmla="*/ 479962 w 489307"/>
              <a:gd name="connsiteY224" fmla="*/ 109835 h 405155"/>
              <a:gd name="connsiteX225" fmla="*/ 472312 w 489307"/>
              <a:gd name="connsiteY225" fmla="*/ 76852 h 405155"/>
              <a:gd name="connsiteX226" fmla="*/ 448858 w 489307"/>
              <a:gd name="connsiteY226" fmla="*/ 50584 h 405155"/>
              <a:gd name="connsiteX227" fmla="*/ 440831 w 489307"/>
              <a:gd name="connsiteY227" fmla="*/ 45995 h 405155"/>
              <a:gd name="connsiteX228" fmla="*/ 438462 w 489307"/>
              <a:gd name="connsiteY228" fmla="*/ 46732 h 405155"/>
              <a:gd name="connsiteX229" fmla="*/ 419955 w 489307"/>
              <a:gd name="connsiteY229" fmla="*/ 59719 h 405155"/>
              <a:gd name="connsiteX230" fmla="*/ 385057 w 489307"/>
              <a:gd name="connsiteY230" fmla="*/ 37534 h 405155"/>
              <a:gd name="connsiteX231" fmla="*/ 383087 w 489307"/>
              <a:gd name="connsiteY231" fmla="*/ 36039 h 405155"/>
              <a:gd name="connsiteX232" fmla="*/ 358166 w 489307"/>
              <a:gd name="connsiteY232" fmla="*/ 38965 h 405155"/>
              <a:gd name="connsiteX233" fmla="*/ 333707 w 489307"/>
              <a:gd name="connsiteY233" fmla="*/ 43575 h 405155"/>
              <a:gd name="connsiteX234" fmla="*/ 332910 w 489307"/>
              <a:gd name="connsiteY234" fmla="*/ 44038 h 405155"/>
              <a:gd name="connsiteX235" fmla="*/ 334105 w 489307"/>
              <a:gd name="connsiteY235" fmla="*/ 45280 h 405155"/>
              <a:gd name="connsiteX236" fmla="*/ 379210 w 489307"/>
              <a:gd name="connsiteY236" fmla="*/ 103499 h 405155"/>
              <a:gd name="connsiteX237" fmla="*/ 394845 w 489307"/>
              <a:gd name="connsiteY237" fmla="*/ 153383 h 405155"/>
              <a:gd name="connsiteX238" fmla="*/ 396774 w 489307"/>
              <a:gd name="connsiteY238" fmla="*/ 191270 h 405155"/>
              <a:gd name="connsiteX239" fmla="*/ 370344 w 489307"/>
              <a:gd name="connsiteY239" fmla="*/ 275758 h 405155"/>
              <a:gd name="connsiteX240" fmla="*/ 334063 w 489307"/>
              <a:gd name="connsiteY240" fmla="*/ 317686 h 405155"/>
              <a:gd name="connsiteX241" fmla="*/ 319098 w 489307"/>
              <a:gd name="connsiteY241" fmla="*/ 328968 h 405155"/>
              <a:gd name="connsiteX242" fmla="*/ 313670 w 489307"/>
              <a:gd name="connsiteY242" fmla="*/ 332252 h 405155"/>
              <a:gd name="connsiteX243" fmla="*/ 312873 w 489307"/>
              <a:gd name="connsiteY243" fmla="*/ 333304 h 405155"/>
              <a:gd name="connsiteX244" fmla="*/ 307549 w 489307"/>
              <a:gd name="connsiteY244" fmla="*/ 336630 h 405155"/>
              <a:gd name="connsiteX245" fmla="*/ 304846 w 489307"/>
              <a:gd name="connsiteY245" fmla="*/ 338166 h 405155"/>
              <a:gd name="connsiteX246" fmla="*/ 301408 w 489307"/>
              <a:gd name="connsiteY246" fmla="*/ 340145 h 405155"/>
              <a:gd name="connsiteX247" fmla="*/ 297971 w 489307"/>
              <a:gd name="connsiteY247" fmla="*/ 342123 h 405155"/>
              <a:gd name="connsiteX248" fmla="*/ 295749 w 489307"/>
              <a:gd name="connsiteY248" fmla="*/ 343386 h 405155"/>
              <a:gd name="connsiteX249" fmla="*/ 295288 w 489307"/>
              <a:gd name="connsiteY249" fmla="*/ 343681 h 405155"/>
              <a:gd name="connsiteX250" fmla="*/ 294554 w 489307"/>
              <a:gd name="connsiteY250" fmla="*/ 344081 h 405155"/>
              <a:gd name="connsiteX251" fmla="*/ 293800 w 489307"/>
              <a:gd name="connsiteY251" fmla="*/ 344523 h 405155"/>
              <a:gd name="connsiteX252" fmla="*/ 293066 w 489307"/>
              <a:gd name="connsiteY252" fmla="*/ 344944 h 405155"/>
              <a:gd name="connsiteX253" fmla="*/ 292626 w 489307"/>
              <a:gd name="connsiteY253" fmla="*/ 345238 h 405155"/>
              <a:gd name="connsiteX254" fmla="*/ 278395 w 489307"/>
              <a:gd name="connsiteY254" fmla="*/ 353300 h 405155"/>
              <a:gd name="connsiteX255" fmla="*/ 210633 w 489307"/>
              <a:gd name="connsiteY255" fmla="*/ 383946 h 405155"/>
              <a:gd name="connsiteX256" fmla="*/ 156453 w 489307"/>
              <a:gd name="connsiteY256" fmla="*/ 399396 h 405155"/>
              <a:gd name="connsiteX257" fmla="*/ 130358 w 489307"/>
              <a:gd name="connsiteY257" fmla="*/ 403605 h 405155"/>
              <a:gd name="connsiteX258" fmla="*/ 94853 w 489307"/>
              <a:gd name="connsiteY258" fmla="*/ 404973 h 405155"/>
              <a:gd name="connsiteX259" fmla="*/ 52808 w 489307"/>
              <a:gd name="connsiteY259" fmla="*/ 397228 h 405155"/>
              <a:gd name="connsiteX260" fmla="*/ 21914 w 489307"/>
              <a:gd name="connsiteY260" fmla="*/ 378705 h 405155"/>
              <a:gd name="connsiteX261" fmla="*/ 1688 w 489307"/>
              <a:gd name="connsiteY261" fmla="*/ 341155 h 405155"/>
              <a:gd name="connsiteX262" fmla="*/ 724 w 489307"/>
              <a:gd name="connsiteY262" fmla="*/ 311456 h 405155"/>
              <a:gd name="connsiteX263" fmla="*/ 13761 w 489307"/>
              <a:gd name="connsiteY263" fmla="*/ 265150 h 405155"/>
              <a:gd name="connsiteX264" fmla="*/ 41993 w 489307"/>
              <a:gd name="connsiteY264" fmla="*/ 216234 h 405155"/>
              <a:gd name="connsiteX265" fmla="*/ 88104 w 489307"/>
              <a:gd name="connsiteY265" fmla="*/ 162497 h 405155"/>
              <a:gd name="connsiteX266" fmla="*/ 172508 w 489307"/>
              <a:gd name="connsiteY266" fmla="*/ 94890 h 405155"/>
              <a:gd name="connsiteX267" fmla="*/ 243979 w 489307"/>
              <a:gd name="connsiteY267" fmla="*/ 55530 h 405155"/>
              <a:gd name="connsiteX268" fmla="*/ 316583 w 489307"/>
              <a:gd name="connsiteY268" fmla="*/ 29620 h 405155"/>
              <a:gd name="connsiteX269" fmla="*/ 357999 w 489307"/>
              <a:gd name="connsiteY269" fmla="*/ 21874 h 405155"/>
              <a:gd name="connsiteX270" fmla="*/ 382270 w 489307"/>
              <a:gd name="connsiteY270" fmla="*/ 20316 h 405155"/>
              <a:gd name="connsiteX271" fmla="*/ 383024 w 489307"/>
              <a:gd name="connsiteY271" fmla="*/ 20316 h 405155"/>
              <a:gd name="connsiteX272" fmla="*/ 386923 w 489307"/>
              <a:gd name="connsiteY272" fmla="*/ 17622 h 405155"/>
              <a:gd name="connsiteX273" fmla="*/ 416266 w 489307"/>
              <a:gd name="connsiteY273" fmla="*/ 131 h 40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489307" h="405155">
                <a:moveTo>
                  <a:pt x="278290" y="349616"/>
                </a:moveTo>
                <a:lnTo>
                  <a:pt x="277683" y="349811"/>
                </a:lnTo>
                <a:lnTo>
                  <a:pt x="277976" y="349743"/>
                </a:lnTo>
                <a:close/>
                <a:moveTo>
                  <a:pt x="173116" y="214928"/>
                </a:moveTo>
                <a:cubicBezTo>
                  <a:pt x="186639" y="218079"/>
                  <a:pt x="199843" y="222476"/>
                  <a:pt x="212561" y="228062"/>
                </a:cubicBezTo>
                <a:cubicBezTo>
                  <a:pt x="213178" y="228246"/>
                  <a:pt x="213754" y="228547"/>
                  <a:pt x="214259" y="228947"/>
                </a:cubicBezTo>
                <a:cubicBezTo>
                  <a:pt x="214217" y="229557"/>
                  <a:pt x="213672" y="229599"/>
                  <a:pt x="213316" y="229788"/>
                </a:cubicBezTo>
                <a:cubicBezTo>
                  <a:pt x="202362" y="236025"/>
                  <a:pt x="191918" y="243127"/>
                  <a:pt x="182086" y="251026"/>
                </a:cubicBezTo>
                <a:cubicBezTo>
                  <a:pt x="181512" y="251550"/>
                  <a:pt x="180766" y="251843"/>
                  <a:pt x="179990" y="251847"/>
                </a:cubicBezTo>
                <a:lnTo>
                  <a:pt x="156055" y="251847"/>
                </a:lnTo>
                <a:cubicBezTo>
                  <a:pt x="155735" y="251891"/>
                  <a:pt x="155409" y="251824"/>
                  <a:pt x="155132" y="251658"/>
                </a:cubicBezTo>
                <a:cubicBezTo>
                  <a:pt x="155074" y="251207"/>
                  <a:pt x="155162" y="250748"/>
                  <a:pt x="155384" y="250353"/>
                </a:cubicBezTo>
                <a:cubicBezTo>
                  <a:pt x="159232" y="238513"/>
                  <a:pt x="164239" y="227084"/>
                  <a:pt x="170328" y="216233"/>
                </a:cubicBezTo>
                <a:cubicBezTo>
                  <a:pt x="171292" y="214507"/>
                  <a:pt x="171313" y="214507"/>
                  <a:pt x="173116" y="214928"/>
                </a:cubicBezTo>
                <a:close/>
                <a:moveTo>
                  <a:pt x="277908" y="214851"/>
                </a:moveTo>
                <a:cubicBezTo>
                  <a:pt x="278730" y="214533"/>
                  <a:pt x="279652" y="214946"/>
                  <a:pt x="279966" y="215771"/>
                </a:cubicBezTo>
                <a:cubicBezTo>
                  <a:pt x="286223" y="226906"/>
                  <a:pt x="291362" y="238640"/>
                  <a:pt x="295308" y="250795"/>
                </a:cubicBezTo>
                <a:cubicBezTo>
                  <a:pt x="295455" y="251088"/>
                  <a:pt x="295499" y="251423"/>
                  <a:pt x="295434" y="251743"/>
                </a:cubicBezTo>
                <a:cubicBezTo>
                  <a:pt x="294948" y="251907"/>
                  <a:pt x="294432" y="251957"/>
                  <a:pt x="293925" y="251890"/>
                </a:cubicBezTo>
                <a:cubicBezTo>
                  <a:pt x="286191" y="251890"/>
                  <a:pt x="278520" y="251890"/>
                  <a:pt x="270870" y="251890"/>
                </a:cubicBezTo>
                <a:cubicBezTo>
                  <a:pt x="269914" y="251905"/>
                  <a:pt x="268985" y="251576"/>
                  <a:pt x="268250" y="250964"/>
                </a:cubicBezTo>
                <a:cubicBezTo>
                  <a:pt x="258573" y="243178"/>
                  <a:pt x="248290" y="236182"/>
                  <a:pt x="237502" y="230042"/>
                </a:cubicBezTo>
                <a:cubicBezTo>
                  <a:pt x="237020" y="229859"/>
                  <a:pt x="236588" y="229564"/>
                  <a:pt x="236245" y="229179"/>
                </a:cubicBezTo>
                <a:cubicBezTo>
                  <a:pt x="236350" y="228589"/>
                  <a:pt x="236874" y="228547"/>
                  <a:pt x="237251" y="228400"/>
                </a:cubicBezTo>
                <a:cubicBezTo>
                  <a:pt x="250332" y="222603"/>
                  <a:pt x="263932" y="218072"/>
                  <a:pt x="277870" y="214866"/>
                </a:cubicBezTo>
                <a:cubicBezTo>
                  <a:pt x="277883" y="214862"/>
                  <a:pt x="277895" y="214856"/>
                  <a:pt x="277908" y="214851"/>
                </a:cubicBezTo>
                <a:close/>
                <a:moveTo>
                  <a:pt x="151422" y="211056"/>
                </a:moveTo>
                <a:cubicBezTo>
                  <a:pt x="154692" y="211561"/>
                  <a:pt x="157982" y="212024"/>
                  <a:pt x="161566" y="212550"/>
                </a:cubicBezTo>
                <a:cubicBezTo>
                  <a:pt x="159177" y="217160"/>
                  <a:pt x="156830" y="221622"/>
                  <a:pt x="154797" y="226084"/>
                </a:cubicBezTo>
                <a:cubicBezTo>
                  <a:pt x="152764" y="230546"/>
                  <a:pt x="150982" y="235114"/>
                  <a:pt x="148886" y="239639"/>
                </a:cubicBezTo>
                <a:cubicBezTo>
                  <a:pt x="148760" y="238250"/>
                  <a:pt x="148530" y="236840"/>
                  <a:pt x="148530" y="235429"/>
                </a:cubicBezTo>
                <a:cubicBezTo>
                  <a:pt x="148302" y="227778"/>
                  <a:pt x="148673" y="220121"/>
                  <a:pt x="149641" y="212529"/>
                </a:cubicBezTo>
                <a:cubicBezTo>
                  <a:pt x="149850" y="210908"/>
                  <a:pt x="149913" y="210845"/>
                  <a:pt x="151422" y="211056"/>
                </a:cubicBezTo>
                <a:close/>
                <a:moveTo>
                  <a:pt x="299584" y="210929"/>
                </a:moveTo>
                <a:cubicBezTo>
                  <a:pt x="300465" y="210803"/>
                  <a:pt x="300800" y="211224"/>
                  <a:pt x="300800" y="212003"/>
                </a:cubicBezTo>
                <a:cubicBezTo>
                  <a:pt x="301093" y="214655"/>
                  <a:pt x="301492" y="217328"/>
                  <a:pt x="301680" y="219980"/>
                </a:cubicBezTo>
                <a:cubicBezTo>
                  <a:pt x="302219" y="226164"/>
                  <a:pt x="302227" y="232382"/>
                  <a:pt x="301701" y="238566"/>
                </a:cubicBezTo>
                <a:cubicBezTo>
                  <a:pt x="301825" y="238991"/>
                  <a:pt x="301825" y="239445"/>
                  <a:pt x="301701" y="239871"/>
                </a:cubicBezTo>
                <a:cubicBezTo>
                  <a:pt x="301093" y="239765"/>
                  <a:pt x="301093" y="239344"/>
                  <a:pt x="301093" y="238923"/>
                </a:cubicBezTo>
                <a:cubicBezTo>
                  <a:pt x="297648" y="229900"/>
                  <a:pt x="293609" y="221117"/>
                  <a:pt x="289000" y="212634"/>
                </a:cubicBezTo>
                <a:cubicBezTo>
                  <a:pt x="292647" y="211813"/>
                  <a:pt x="296126" y="211455"/>
                  <a:pt x="299584" y="210929"/>
                </a:cubicBezTo>
                <a:close/>
                <a:moveTo>
                  <a:pt x="112605" y="209436"/>
                </a:moveTo>
                <a:cubicBezTo>
                  <a:pt x="121492" y="209225"/>
                  <a:pt x="130358" y="209162"/>
                  <a:pt x="139224" y="209814"/>
                </a:cubicBezTo>
                <a:cubicBezTo>
                  <a:pt x="140397" y="209899"/>
                  <a:pt x="140544" y="209920"/>
                  <a:pt x="140397" y="211204"/>
                </a:cubicBezTo>
                <a:cubicBezTo>
                  <a:pt x="140041" y="214445"/>
                  <a:pt x="139685" y="217707"/>
                  <a:pt x="139475" y="220970"/>
                </a:cubicBezTo>
                <a:cubicBezTo>
                  <a:pt x="139059" y="227242"/>
                  <a:pt x="139052" y="233536"/>
                  <a:pt x="139454" y="239808"/>
                </a:cubicBezTo>
                <a:cubicBezTo>
                  <a:pt x="139706" y="243786"/>
                  <a:pt x="140167" y="247722"/>
                  <a:pt x="140670" y="251616"/>
                </a:cubicBezTo>
                <a:cubicBezTo>
                  <a:pt x="140179" y="251869"/>
                  <a:pt x="139621" y="251957"/>
                  <a:pt x="139077" y="251869"/>
                </a:cubicBezTo>
                <a:cubicBezTo>
                  <a:pt x="131615" y="251869"/>
                  <a:pt x="124133" y="251869"/>
                  <a:pt x="116671" y="251869"/>
                </a:cubicBezTo>
                <a:cubicBezTo>
                  <a:pt x="115649" y="251976"/>
                  <a:pt x="114660" y="251463"/>
                  <a:pt x="114156" y="250564"/>
                </a:cubicBezTo>
                <a:cubicBezTo>
                  <a:pt x="106186" y="238977"/>
                  <a:pt x="104682" y="224098"/>
                  <a:pt x="110174" y="211140"/>
                </a:cubicBezTo>
                <a:cubicBezTo>
                  <a:pt x="110472" y="210061"/>
                  <a:pt x="111492" y="209345"/>
                  <a:pt x="112605" y="209436"/>
                </a:cubicBezTo>
                <a:close/>
                <a:moveTo>
                  <a:pt x="337584" y="209372"/>
                </a:moveTo>
                <a:cubicBezTo>
                  <a:pt x="338953" y="209237"/>
                  <a:pt x="340213" y="210134"/>
                  <a:pt x="340539" y="211477"/>
                </a:cubicBezTo>
                <a:cubicBezTo>
                  <a:pt x="345851" y="224367"/>
                  <a:pt x="344272" y="239083"/>
                  <a:pt x="336348" y="250542"/>
                </a:cubicBezTo>
                <a:cubicBezTo>
                  <a:pt x="335962" y="251350"/>
                  <a:pt x="335145" y="251860"/>
                  <a:pt x="334252" y="251847"/>
                </a:cubicBezTo>
                <a:cubicBezTo>
                  <a:pt x="326518" y="251847"/>
                  <a:pt x="318805" y="251847"/>
                  <a:pt x="311070" y="251847"/>
                </a:cubicBezTo>
                <a:cubicBezTo>
                  <a:pt x="310666" y="251921"/>
                  <a:pt x="310247" y="251822"/>
                  <a:pt x="309918" y="251574"/>
                </a:cubicBezTo>
                <a:cubicBezTo>
                  <a:pt x="310190" y="249090"/>
                  <a:pt x="310463" y="246564"/>
                  <a:pt x="310735" y="244038"/>
                </a:cubicBezTo>
                <a:cubicBezTo>
                  <a:pt x="311452" y="236806"/>
                  <a:pt x="311592" y="229528"/>
                  <a:pt x="311154" y="222274"/>
                </a:cubicBezTo>
                <a:cubicBezTo>
                  <a:pt x="310945" y="218612"/>
                  <a:pt x="310567" y="214992"/>
                  <a:pt x="310169" y="211350"/>
                </a:cubicBezTo>
                <a:cubicBezTo>
                  <a:pt x="310023" y="209919"/>
                  <a:pt x="310043" y="209814"/>
                  <a:pt x="311343" y="209814"/>
                </a:cubicBezTo>
                <a:cubicBezTo>
                  <a:pt x="320083" y="209161"/>
                  <a:pt x="328823" y="209245"/>
                  <a:pt x="337584" y="209372"/>
                </a:cubicBezTo>
                <a:close/>
                <a:moveTo>
                  <a:pt x="223837" y="156099"/>
                </a:moveTo>
                <a:cubicBezTo>
                  <a:pt x="225577" y="154857"/>
                  <a:pt x="225137" y="154920"/>
                  <a:pt x="226772" y="156099"/>
                </a:cubicBezTo>
                <a:cubicBezTo>
                  <a:pt x="245080" y="169370"/>
                  <a:pt x="260831" y="185874"/>
                  <a:pt x="273260" y="204805"/>
                </a:cubicBezTo>
                <a:lnTo>
                  <a:pt x="273909" y="205920"/>
                </a:lnTo>
                <a:lnTo>
                  <a:pt x="270220" y="206888"/>
                </a:lnTo>
                <a:cubicBezTo>
                  <a:pt x="255205" y="210723"/>
                  <a:pt x="240613" y="216070"/>
                  <a:pt x="226667" y="222843"/>
                </a:cubicBezTo>
                <a:cubicBezTo>
                  <a:pt x="225843" y="223317"/>
                  <a:pt x="224829" y="223317"/>
                  <a:pt x="224005" y="222843"/>
                </a:cubicBezTo>
                <a:cubicBezTo>
                  <a:pt x="209195" y="215638"/>
                  <a:pt x="193660" y="210050"/>
                  <a:pt x="177664" y="206173"/>
                </a:cubicBezTo>
                <a:cubicBezTo>
                  <a:pt x="177441" y="206099"/>
                  <a:pt x="177223" y="206006"/>
                  <a:pt x="177014" y="205899"/>
                </a:cubicBezTo>
                <a:cubicBezTo>
                  <a:pt x="176783" y="205289"/>
                  <a:pt x="177202" y="204994"/>
                  <a:pt x="177433" y="204636"/>
                </a:cubicBezTo>
                <a:cubicBezTo>
                  <a:pt x="189845" y="185766"/>
                  <a:pt x="205569" y="169321"/>
                  <a:pt x="223837" y="156099"/>
                </a:cubicBezTo>
                <a:close/>
                <a:moveTo>
                  <a:pt x="190281" y="135577"/>
                </a:moveTo>
                <a:cubicBezTo>
                  <a:pt x="198967" y="139281"/>
                  <a:pt x="207373" y="143615"/>
                  <a:pt x="215432" y="148542"/>
                </a:cubicBezTo>
                <a:cubicBezTo>
                  <a:pt x="215810" y="148774"/>
                  <a:pt x="216166" y="149048"/>
                  <a:pt x="216732" y="149426"/>
                </a:cubicBezTo>
                <a:cubicBezTo>
                  <a:pt x="214196" y="151426"/>
                  <a:pt x="211806" y="153278"/>
                  <a:pt x="209459" y="155194"/>
                </a:cubicBezTo>
                <a:cubicBezTo>
                  <a:pt x="193209" y="168404"/>
                  <a:pt x="179212" y="184185"/>
                  <a:pt x="168022" y="201921"/>
                </a:cubicBezTo>
                <a:cubicBezTo>
                  <a:pt x="167418" y="203270"/>
                  <a:pt x="165893" y="203935"/>
                  <a:pt x="164501" y="203457"/>
                </a:cubicBezTo>
                <a:cubicBezTo>
                  <a:pt x="160875" y="202721"/>
                  <a:pt x="157186" y="202215"/>
                  <a:pt x="153539" y="201626"/>
                </a:cubicBezTo>
                <a:cubicBezTo>
                  <a:pt x="151653" y="201331"/>
                  <a:pt x="151653" y="201331"/>
                  <a:pt x="152051" y="199521"/>
                </a:cubicBezTo>
                <a:cubicBezTo>
                  <a:pt x="153707" y="192399"/>
                  <a:pt x="155957" y="185427"/>
                  <a:pt x="158779" y="178683"/>
                </a:cubicBezTo>
                <a:cubicBezTo>
                  <a:pt x="165364" y="162853"/>
                  <a:pt x="174937" y="148450"/>
                  <a:pt x="186969" y="136271"/>
                </a:cubicBezTo>
                <a:cubicBezTo>
                  <a:pt x="187741" y="135236"/>
                  <a:pt x="189160" y="134937"/>
                  <a:pt x="190281" y="135577"/>
                </a:cubicBezTo>
                <a:close/>
                <a:moveTo>
                  <a:pt x="260223" y="135514"/>
                </a:moveTo>
                <a:cubicBezTo>
                  <a:pt x="261329" y="134828"/>
                  <a:pt x="262773" y="135102"/>
                  <a:pt x="263555" y="136146"/>
                </a:cubicBezTo>
                <a:cubicBezTo>
                  <a:pt x="279501" y="152309"/>
                  <a:pt x="291048" y="172311"/>
                  <a:pt x="297090" y="194239"/>
                </a:cubicBezTo>
                <a:cubicBezTo>
                  <a:pt x="297614" y="196133"/>
                  <a:pt x="298075" y="198027"/>
                  <a:pt x="298536" y="199943"/>
                </a:cubicBezTo>
                <a:cubicBezTo>
                  <a:pt x="298830" y="201248"/>
                  <a:pt x="298788" y="201269"/>
                  <a:pt x="297384" y="201479"/>
                </a:cubicBezTo>
                <a:cubicBezTo>
                  <a:pt x="293297" y="202237"/>
                  <a:pt x="289189" y="202848"/>
                  <a:pt x="285101" y="203584"/>
                </a:cubicBezTo>
                <a:cubicBezTo>
                  <a:pt x="284261" y="203820"/>
                  <a:pt x="283374" y="203412"/>
                  <a:pt x="283006" y="202616"/>
                </a:cubicBezTo>
                <a:cubicBezTo>
                  <a:pt x="277902" y="194481"/>
                  <a:pt x="272199" y="186741"/>
                  <a:pt x="265945" y="179463"/>
                </a:cubicBezTo>
                <a:cubicBezTo>
                  <a:pt x="257022" y="169004"/>
                  <a:pt x="247027" y="159522"/>
                  <a:pt x="236119" y="151174"/>
                </a:cubicBezTo>
                <a:lnTo>
                  <a:pt x="233793" y="149364"/>
                </a:lnTo>
                <a:cubicBezTo>
                  <a:pt x="235813" y="147960"/>
                  <a:pt x="237911" y="146674"/>
                  <a:pt x="240081" y="145512"/>
                </a:cubicBezTo>
                <a:cubicBezTo>
                  <a:pt x="246591" y="141782"/>
                  <a:pt x="253316" y="138444"/>
                  <a:pt x="260223" y="135514"/>
                </a:cubicBezTo>
                <a:close/>
                <a:moveTo>
                  <a:pt x="322955" y="47469"/>
                </a:moveTo>
                <a:cubicBezTo>
                  <a:pt x="300264" y="54570"/>
                  <a:pt x="278009" y="63003"/>
                  <a:pt x="256303" y="72727"/>
                </a:cubicBezTo>
                <a:cubicBezTo>
                  <a:pt x="245153" y="77799"/>
                  <a:pt x="234128" y="83145"/>
                  <a:pt x="223376" y="89060"/>
                </a:cubicBezTo>
                <a:cubicBezTo>
                  <a:pt x="197303" y="103220"/>
                  <a:pt x="172759" y="120058"/>
                  <a:pt x="150144" y="139302"/>
                </a:cubicBezTo>
                <a:cubicBezTo>
                  <a:pt x="120830" y="164358"/>
                  <a:pt x="95293" y="193554"/>
                  <a:pt x="74334" y="225979"/>
                </a:cubicBezTo>
                <a:cubicBezTo>
                  <a:pt x="65749" y="239223"/>
                  <a:pt x="58928" y="253537"/>
                  <a:pt x="54045" y="268560"/>
                </a:cubicBezTo>
                <a:cubicBezTo>
                  <a:pt x="50376" y="279928"/>
                  <a:pt x="48876" y="291889"/>
                  <a:pt x="49622" y="303815"/>
                </a:cubicBezTo>
                <a:cubicBezTo>
                  <a:pt x="50381" y="318010"/>
                  <a:pt x="55442" y="331635"/>
                  <a:pt x="64126" y="342860"/>
                </a:cubicBezTo>
                <a:cubicBezTo>
                  <a:pt x="69755" y="349890"/>
                  <a:pt x="76705" y="355742"/>
                  <a:pt x="84583" y="360077"/>
                </a:cubicBezTo>
                <a:cubicBezTo>
                  <a:pt x="99400" y="368204"/>
                  <a:pt x="115709" y="373216"/>
                  <a:pt x="132517" y="374811"/>
                </a:cubicBezTo>
                <a:cubicBezTo>
                  <a:pt x="140389" y="375666"/>
                  <a:pt x="148317" y="375870"/>
                  <a:pt x="156222" y="375422"/>
                </a:cubicBezTo>
                <a:cubicBezTo>
                  <a:pt x="168209" y="374761"/>
                  <a:pt x="180147" y="373405"/>
                  <a:pt x="191979" y="371359"/>
                </a:cubicBezTo>
                <a:cubicBezTo>
                  <a:pt x="209438" y="368413"/>
                  <a:pt x="226814" y="365024"/>
                  <a:pt x="244000" y="360604"/>
                </a:cubicBezTo>
                <a:lnTo>
                  <a:pt x="277680" y="349812"/>
                </a:lnTo>
                <a:lnTo>
                  <a:pt x="247375" y="356815"/>
                </a:lnTo>
                <a:cubicBezTo>
                  <a:pt x="237369" y="358185"/>
                  <a:pt x="227256" y="358602"/>
                  <a:pt x="217172" y="358057"/>
                </a:cubicBezTo>
                <a:cubicBezTo>
                  <a:pt x="196093" y="356998"/>
                  <a:pt x="175394" y="352001"/>
                  <a:pt x="156138" y="343323"/>
                </a:cubicBezTo>
                <a:cubicBezTo>
                  <a:pt x="127518" y="330429"/>
                  <a:pt x="102944" y="309934"/>
                  <a:pt x="85065" y="284051"/>
                </a:cubicBezTo>
                <a:cubicBezTo>
                  <a:pt x="84876" y="283777"/>
                  <a:pt x="84667" y="283525"/>
                  <a:pt x="84499" y="283251"/>
                </a:cubicBezTo>
                <a:cubicBezTo>
                  <a:pt x="83388" y="281462"/>
                  <a:pt x="83702" y="280768"/>
                  <a:pt x="85798" y="280768"/>
                </a:cubicBezTo>
                <a:cubicBezTo>
                  <a:pt x="97955" y="280768"/>
                  <a:pt x="110090" y="280768"/>
                  <a:pt x="122226" y="280768"/>
                </a:cubicBezTo>
                <a:cubicBezTo>
                  <a:pt x="123646" y="280875"/>
                  <a:pt x="124955" y="281578"/>
                  <a:pt x="125831" y="282704"/>
                </a:cubicBezTo>
                <a:cubicBezTo>
                  <a:pt x="133821" y="290881"/>
                  <a:pt x="142741" y="298088"/>
                  <a:pt x="152407" y="304173"/>
                </a:cubicBezTo>
                <a:cubicBezTo>
                  <a:pt x="168993" y="314500"/>
                  <a:pt x="187563" y="321191"/>
                  <a:pt x="206902" y="323811"/>
                </a:cubicBezTo>
                <a:cubicBezTo>
                  <a:pt x="203192" y="321138"/>
                  <a:pt x="199902" y="318507"/>
                  <a:pt x="196548" y="316002"/>
                </a:cubicBezTo>
                <a:cubicBezTo>
                  <a:pt x="186802" y="308699"/>
                  <a:pt x="177119" y="301290"/>
                  <a:pt x="167393" y="293965"/>
                </a:cubicBezTo>
                <a:cubicBezTo>
                  <a:pt x="154168" y="283904"/>
                  <a:pt x="140901" y="273780"/>
                  <a:pt x="127571" y="263740"/>
                </a:cubicBezTo>
                <a:cubicBezTo>
                  <a:pt x="126795" y="263150"/>
                  <a:pt x="125433" y="262687"/>
                  <a:pt x="125789" y="261466"/>
                </a:cubicBezTo>
                <a:cubicBezTo>
                  <a:pt x="126145" y="260246"/>
                  <a:pt x="127529" y="260666"/>
                  <a:pt x="128472" y="260666"/>
                </a:cubicBezTo>
                <a:cubicBezTo>
                  <a:pt x="143751" y="260666"/>
                  <a:pt x="159010" y="260666"/>
                  <a:pt x="174289" y="260666"/>
                </a:cubicBezTo>
                <a:cubicBezTo>
                  <a:pt x="176224" y="260587"/>
                  <a:pt x="178058" y="261538"/>
                  <a:pt x="179110" y="263171"/>
                </a:cubicBezTo>
                <a:cubicBezTo>
                  <a:pt x="193928" y="283378"/>
                  <a:pt x="208914" y="303289"/>
                  <a:pt x="223795" y="323369"/>
                </a:cubicBezTo>
                <a:cubicBezTo>
                  <a:pt x="225221" y="325348"/>
                  <a:pt x="225304" y="325327"/>
                  <a:pt x="226772" y="323369"/>
                </a:cubicBezTo>
                <a:cubicBezTo>
                  <a:pt x="241584" y="303557"/>
                  <a:pt x="256310" y="283742"/>
                  <a:pt x="270954" y="263929"/>
                </a:cubicBezTo>
                <a:cubicBezTo>
                  <a:pt x="272283" y="261856"/>
                  <a:pt x="274624" y="260664"/>
                  <a:pt x="277074" y="260814"/>
                </a:cubicBezTo>
                <a:cubicBezTo>
                  <a:pt x="292018" y="260814"/>
                  <a:pt x="306983" y="260814"/>
                  <a:pt x="321928" y="260814"/>
                </a:cubicBezTo>
                <a:cubicBezTo>
                  <a:pt x="322934" y="260814"/>
                  <a:pt x="324568" y="260498"/>
                  <a:pt x="324799" y="261614"/>
                </a:cubicBezTo>
                <a:cubicBezTo>
                  <a:pt x="325030" y="262729"/>
                  <a:pt x="323730" y="263234"/>
                  <a:pt x="322934" y="263824"/>
                </a:cubicBezTo>
                <a:lnTo>
                  <a:pt x="269298" y="304447"/>
                </a:lnTo>
                <a:cubicBezTo>
                  <a:pt x="261082" y="310677"/>
                  <a:pt x="252803" y="316844"/>
                  <a:pt x="244650" y="323159"/>
                </a:cubicBezTo>
                <a:cubicBezTo>
                  <a:pt x="244342" y="323331"/>
                  <a:pt x="244088" y="323586"/>
                  <a:pt x="243916" y="323895"/>
                </a:cubicBezTo>
                <a:cubicBezTo>
                  <a:pt x="268192" y="320507"/>
                  <a:pt x="291142" y="310734"/>
                  <a:pt x="310442" y="295565"/>
                </a:cubicBezTo>
                <a:cubicBezTo>
                  <a:pt x="315749" y="291353"/>
                  <a:pt x="320762" y="286781"/>
                  <a:pt x="325449" y="281883"/>
                </a:cubicBezTo>
                <a:cubicBezTo>
                  <a:pt x="326298" y="281079"/>
                  <a:pt x="327455" y="280694"/>
                  <a:pt x="328614" y="280831"/>
                </a:cubicBezTo>
                <a:cubicBezTo>
                  <a:pt x="337710" y="280831"/>
                  <a:pt x="346785" y="280704"/>
                  <a:pt x="355861" y="280831"/>
                </a:cubicBezTo>
                <a:cubicBezTo>
                  <a:pt x="357919" y="281003"/>
                  <a:pt x="359891" y="279961"/>
                  <a:pt x="360912" y="278158"/>
                </a:cubicBezTo>
                <a:cubicBezTo>
                  <a:pt x="371568" y="262456"/>
                  <a:pt x="379537" y="245076"/>
                  <a:pt x="384491" y="226737"/>
                </a:cubicBezTo>
                <a:cubicBezTo>
                  <a:pt x="387315" y="216183"/>
                  <a:pt x="389153" y="205387"/>
                  <a:pt x="389983" y="194491"/>
                </a:cubicBezTo>
                <a:cubicBezTo>
                  <a:pt x="390318" y="190281"/>
                  <a:pt x="390507" y="186071"/>
                  <a:pt x="390507" y="181862"/>
                </a:cubicBezTo>
                <a:cubicBezTo>
                  <a:pt x="390501" y="172251"/>
                  <a:pt x="389715" y="162655"/>
                  <a:pt x="388159" y="153173"/>
                </a:cubicBezTo>
                <a:cubicBezTo>
                  <a:pt x="385212" y="135768"/>
                  <a:pt x="379650" y="118913"/>
                  <a:pt x="371664" y="103183"/>
                </a:cubicBezTo>
                <a:cubicBezTo>
                  <a:pt x="365936" y="91914"/>
                  <a:pt x="358969" y="81324"/>
                  <a:pt x="350893" y="71611"/>
                </a:cubicBezTo>
                <a:cubicBezTo>
                  <a:pt x="343746" y="63084"/>
                  <a:pt x="335794" y="55274"/>
                  <a:pt x="327146" y="48289"/>
                </a:cubicBezTo>
                <a:cubicBezTo>
                  <a:pt x="326002" y="47268"/>
                  <a:pt x="324397" y="46953"/>
                  <a:pt x="322955" y="47469"/>
                </a:cubicBezTo>
                <a:close/>
                <a:moveTo>
                  <a:pt x="279044" y="15391"/>
                </a:moveTo>
                <a:cubicBezTo>
                  <a:pt x="280107" y="14960"/>
                  <a:pt x="281293" y="14960"/>
                  <a:pt x="282356" y="15391"/>
                </a:cubicBezTo>
                <a:cubicBezTo>
                  <a:pt x="284473" y="16296"/>
                  <a:pt x="286694" y="17075"/>
                  <a:pt x="288790" y="17896"/>
                </a:cubicBezTo>
                <a:cubicBezTo>
                  <a:pt x="288958" y="17959"/>
                  <a:pt x="289126" y="18085"/>
                  <a:pt x="289650" y="18380"/>
                </a:cubicBezTo>
                <a:cubicBezTo>
                  <a:pt x="281266" y="21200"/>
                  <a:pt x="273217" y="23852"/>
                  <a:pt x="265211" y="26947"/>
                </a:cubicBezTo>
                <a:cubicBezTo>
                  <a:pt x="257204" y="30041"/>
                  <a:pt x="249282" y="33282"/>
                  <a:pt x="241422" y="36755"/>
                </a:cubicBezTo>
                <a:cubicBezTo>
                  <a:pt x="233562" y="40228"/>
                  <a:pt x="225807" y="43911"/>
                  <a:pt x="218115" y="47742"/>
                </a:cubicBezTo>
                <a:cubicBezTo>
                  <a:pt x="210429" y="51601"/>
                  <a:pt x="202835" y="55635"/>
                  <a:pt x="195332" y="59845"/>
                </a:cubicBezTo>
                <a:cubicBezTo>
                  <a:pt x="187814" y="64069"/>
                  <a:pt x="180403" y="68454"/>
                  <a:pt x="173094" y="73000"/>
                </a:cubicBezTo>
                <a:cubicBezTo>
                  <a:pt x="165785" y="77547"/>
                  <a:pt x="158569" y="82254"/>
                  <a:pt x="151443" y="87124"/>
                </a:cubicBezTo>
                <a:cubicBezTo>
                  <a:pt x="144373" y="92007"/>
                  <a:pt x="137386" y="97044"/>
                  <a:pt x="130483" y="102236"/>
                </a:cubicBezTo>
                <a:cubicBezTo>
                  <a:pt x="123581" y="107428"/>
                  <a:pt x="116804" y="112781"/>
                  <a:pt x="110153" y="118296"/>
                </a:cubicBezTo>
                <a:cubicBezTo>
                  <a:pt x="103516" y="123796"/>
                  <a:pt x="96990" y="129466"/>
                  <a:pt x="90577" y="135303"/>
                </a:cubicBezTo>
                <a:cubicBezTo>
                  <a:pt x="84163" y="141140"/>
                  <a:pt x="77910" y="147132"/>
                  <a:pt x="71818" y="153278"/>
                </a:cubicBezTo>
                <a:cubicBezTo>
                  <a:pt x="65740" y="159424"/>
                  <a:pt x="59850" y="165739"/>
                  <a:pt x="53814" y="172474"/>
                </a:cubicBezTo>
                <a:cubicBezTo>
                  <a:pt x="53793" y="170496"/>
                  <a:pt x="53940" y="169043"/>
                  <a:pt x="53940" y="167612"/>
                </a:cubicBezTo>
                <a:cubicBezTo>
                  <a:pt x="53730" y="163739"/>
                  <a:pt x="55616" y="161129"/>
                  <a:pt x="58131" y="158456"/>
                </a:cubicBezTo>
                <a:cubicBezTo>
                  <a:pt x="80821" y="134501"/>
                  <a:pt x="105627" y="112661"/>
                  <a:pt x="132244" y="93206"/>
                </a:cubicBezTo>
                <a:cubicBezTo>
                  <a:pt x="156774" y="75183"/>
                  <a:pt x="182675" y="59123"/>
                  <a:pt x="209710" y="45174"/>
                </a:cubicBezTo>
                <a:cubicBezTo>
                  <a:pt x="232078" y="33585"/>
                  <a:pt x="255249" y="23631"/>
                  <a:pt x="279044" y="15391"/>
                </a:cubicBezTo>
                <a:close/>
                <a:moveTo>
                  <a:pt x="261648" y="9456"/>
                </a:moveTo>
                <a:cubicBezTo>
                  <a:pt x="264037" y="10193"/>
                  <a:pt x="266469" y="10698"/>
                  <a:pt x="268900" y="11287"/>
                </a:cubicBezTo>
                <a:cubicBezTo>
                  <a:pt x="269067" y="11351"/>
                  <a:pt x="269227" y="11429"/>
                  <a:pt x="269382" y="11519"/>
                </a:cubicBezTo>
                <a:cubicBezTo>
                  <a:pt x="269005" y="12087"/>
                  <a:pt x="268376" y="12108"/>
                  <a:pt x="267852" y="12298"/>
                </a:cubicBezTo>
                <a:cubicBezTo>
                  <a:pt x="242275" y="21696"/>
                  <a:pt x="217451" y="33038"/>
                  <a:pt x="193593" y="46227"/>
                </a:cubicBezTo>
                <a:cubicBezTo>
                  <a:pt x="177984" y="54843"/>
                  <a:pt x="162747" y="64161"/>
                  <a:pt x="147880" y="74180"/>
                </a:cubicBezTo>
                <a:cubicBezTo>
                  <a:pt x="131120" y="85503"/>
                  <a:pt x="114947" y="97678"/>
                  <a:pt x="99422" y="110656"/>
                </a:cubicBezTo>
                <a:cubicBezTo>
                  <a:pt x="90437" y="118219"/>
                  <a:pt x="81690" y="126057"/>
                  <a:pt x="73180" y="134167"/>
                </a:cubicBezTo>
                <a:cubicBezTo>
                  <a:pt x="67605" y="139471"/>
                  <a:pt x="62261" y="145007"/>
                  <a:pt x="56853" y="150479"/>
                </a:cubicBezTo>
                <a:cubicBezTo>
                  <a:pt x="56769" y="150732"/>
                  <a:pt x="56602" y="150985"/>
                  <a:pt x="56371" y="150985"/>
                </a:cubicBezTo>
                <a:cubicBezTo>
                  <a:pt x="56015" y="151027"/>
                  <a:pt x="56036" y="150690"/>
                  <a:pt x="56057" y="150458"/>
                </a:cubicBezTo>
                <a:cubicBezTo>
                  <a:pt x="56043" y="150016"/>
                  <a:pt x="56167" y="149583"/>
                  <a:pt x="56413" y="149217"/>
                </a:cubicBezTo>
                <a:cubicBezTo>
                  <a:pt x="56806" y="146377"/>
                  <a:pt x="57380" y="143563"/>
                  <a:pt x="58132" y="140797"/>
                </a:cubicBezTo>
                <a:cubicBezTo>
                  <a:pt x="58380" y="140120"/>
                  <a:pt x="58808" y="139524"/>
                  <a:pt x="59368" y="139071"/>
                </a:cubicBezTo>
                <a:cubicBezTo>
                  <a:pt x="66760" y="131690"/>
                  <a:pt x="74354" y="124491"/>
                  <a:pt x="82151" y="117476"/>
                </a:cubicBezTo>
                <a:cubicBezTo>
                  <a:pt x="101750" y="100000"/>
                  <a:pt x="122497" y="83868"/>
                  <a:pt x="144254" y="69191"/>
                </a:cubicBezTo>
                <a:cubicBezTo>
                  <a:pt x="163134" y="56408"/>
                  <a:pt x="182729" y="44722"/>
                  <a:pt x="202940" y="34188"/>
                </a:cubicBezTo>
                <a:cubicBezTo>
                  <a:pt x="220404" y="25119"/>
                  <a:pt x="238335" y="16989"/>
                  <a:pt x="256660" y="9835"/>
                </a:cubicBezTo>
                <a:cubicBezTo>
                  <a:pt x="258227" y="9124"/>
                  <a:pt x="259992" y="8990"/>
                  <a:pt x="261648" y="9456"/>
                </a:cubicBezTo>
                <a:close/>
                <a:moveTo>
                  <a:pt x="245404" y="6677"/>
                </a:moveTo>
                <a:cubicBezTo>
                  <a:pt x="245634" y="6614"/>
                  <a:pt x="246158" y="6256"/>
                  <a:pt x="246033" y="6825"/>
                </a:cubicBezTo>
                <a:cubicBezTo>
                  <a:pt x="245907" y="7393"/>
                  <a:pt x="245488" y="7393"/>
                  <a:pt x="245027" y="7393"/>
                </a:cubicBezTo>
                <a:cubicBezTo>
                  <a:pt x="236643" y="10887"/>
                  <a:pt x="228301" y="14528"/>
                  <a:pt x="220064" y="18401"/>
                </a:cubicBezTo>
                <a:cubicBezTo>
                  <a:pt x="203994" y="25993"/>
                  <a:pt x="188275" y="34293"/>
                  <a:pt x="172905" y="43301"/>
                </a:cubicBezTo>
                <a:cubicBezTo>
                  <a:pt x="147433" y="58287"/>
                  <a:pt x="123089" y="75129"/>
                  <a:pt x="100071" y="93691"/>
                </a:cubicBezTo>
                <a:cubicBezTo>
                  <a:pt x="88166" y="103268"/>
                  <a:pt x="76638" y="113308"/>
                  <a:pt x="65572" y="123916"/>
                </a:cubicBezTo>
                <a:lnTo>
                  <a:pt x="62407" y="126842"/>
                </a:lnTo>
                <a:cubicBezTo>
                  <a:pt x="62176" y="122148"/>
                  <a:pt x="74501" y="95754"/>
                  <a:pt x="82507" y="83546"/>
                </a:cubicBezTo>
                <a:cubicBezTo>
                  <a:pt x="91237" y="70196"/>
                  <a:pt x="101729" y="58095"/>
                  <a:pt x="113695" y="47574"/>
                </a:cubicBezTo>
                <a:cubicBezTo>
                  <a:pt x="125704" y="37085"/>
                  <a:pt x="139107" y="28323"/>
                  <a:pt x="153518" y="21538"/>
                </a:cubicBezTo>
                <a:cubicBezTo>
                  <a:pt x="167768" y="14781"/>
                  <a:pt x="182897" y="10076"/>
                  <a:pt x="198455" y="7561"/>
                </a:cubicBezTo>
                <a:cubicBezTo>
                  <a:pt x="213981" y="5016"/>
                  <a:pt x="229793" y="4718"/>
                  <a:pt x="245404" y="6677"/>
                </a:cubicBezTo>
                <a:close/>
                <a:moveTo>
                  <a:pt x="416266" y="131"/>
                </a:moveTo>
                <a:cubicBezTo>
                  <a:pt x="431122" y="1575"/>
                  <a:pt x="442595" y="13881"/>
                  <a:pt x="443052" y="28862"/>
                </a:cubicBezTo>
                <a:cubicBezTo>
                  <a:pt x="442977" y="30144"/>
                  <a:pt x="443767" y="31318"/>
                  <a:pt x="444980" y="31724"/>
                </a:cubicBezTo>
                <a:cubicBezTo>
                  <a:pt x="453519" y="35548"/>
                  <a:pt x="461323" y="40849"/>
                  <a:pt x="468036" y="47384"/>
                </a:cubicBezTo>
                <a:cubicBezTo>
                  <a:pt x="477738" y="56923"/>
                  <a:pt x="484430" y="69119"/>
                  <a:pt x="487277" y="82451"/>
                </a:cubicBezTo>
                <a:cubicBezTo>
                  <a:pt x="489207" y="91549"/>
                  <a:pt x="489767" y="100886"/>
                  <a:pt x="488932" y="110150"/>
                </a:cubicBezTo>
                <a:cubicBezTo>
                  <a:pt x="487807" y="123049"/>
                  <a:pt x="484952" y="135737"/>
                  <a:pt x="480444" y="147869"/>
                </a:cubicBezTo>
                <a:cubicBezTo>
                  <a:pt x="475168" y="162253"/>
                  <a:pt x="468476" y="176074"/>
                  <a:pt x="460470" y="189123"/>
                </a:cubicBezTo>
                <a:cubicBezTo>
                  <a:pt x="453762" y="200176"/>
                  <a:pt x="446414" y="210824"/>
                  <a:pt x="438462" y="221012"/>
                </a:cubicBezTo>
                <a:cubicBezTo>
                  <a:pt x="438190" y="221369"/>
                  <a:pt x="437854" y="221685"/>
                  <a:pt x="437561" y="222022"/>
                </a:cubicBezTo>
                <a:cubicBezTo>
                  <a:pt x="436599" y="223510"/>
                  <a:pt x="435519" y="224918"/>
                  <a:pt x="434333" y="226232"/>
                </a:cubicBezTo>
                <a:cubicBezTo>
                  <a:pt x="434023" y="226802"/>
                  <a:pt x="433635" y="227326"/>
                  <a:pt x="433180" y="227789"/>
                </a:cubicBezTo>
                <a:cubicBezTo>
                  <a:pt x="432837" y="228469"/>
                  <a:pt x="432323" y="229050"/>
                  <a:pt x="431692" y="229473"/>
                </a:cubicBezTo>
                <a:cubicBezTo>
                  <a:pt x="431650" y="230083"/>
                  <a:pt x="431315" y="230483"/>
                  <a:pt x="430539" y="230799"/>
                </a:cubicBezTo>
                <a:cubicBezTo>
                  <a:pt x="430770" y="230115"/>
                  <a:pt x="431158" y="229494"/>
                  <a:pt x="431671" y="228989"/>
                </a:cubicBezTo>
                <a:lnTo>
                  <a:pt x="432803" y="227389"/>
                </a:lnTo>
                <a:cubicBezTo>
                  <a:pt x="433067" y="226783"/>
                  <a:pt x="433453" y="226240"/>
                  <a:pt x="433935" y="225789"/>
                </a:cubicBezTo>
                <a:cubicBezTo>
                  <a:pt x="434851" y="224165"/>
                  <a:pt x="435897" y="222615"/>
                  <a:pt x="437058" y="221159"/>
                </a:cubicBezTo>
                <a:cubicBezTo>
                  <a:pt x="439929" y="216423"/>
                  <a:pt x="443136" y="211940"/>
                  <a:pt x="445945" y="207183"/>
                </a:cubicBezTo>
                <a:cubicBezTo>
                  <a:pt x="453589" y="194691"/>
                  <a:pt x="460524" y="181775"/>
                  <a:pt x="466715" y="168496"/>
                </a:cubicBezTo>
                <a:cubicBezTo>
                  <a:pt x="471721" y="157743"/>
                  <a:pt x="475462" y="146442"/>
                  <a:pt x="477866" y="134819"/>
                </a:cubicBezTo>
                <a:cubicBezTo>
                  <a:pt x="479557" y="126606"/>
                  <a:pt x="480261" y="118216"/>
                  <a:pt x="479962" y="109835"/>
                </a:cubicBezTo>
                <a:cubicBezTo>
                  <a:pt x="479685" y="98430"/>
                  <a:pt x="477082" y="87205"/>
                  <a:pt x="472312" y="76852"/>
                </a:cubicBezTo>
                <a:cubicBezTo>
                  <a:pt x="467095" y="66064"/>
                  <a:pt x="458969" y="56963"/>
                  <a:pt x="448858" y="50584"/>
                </a:cubicBezTo>
                <a:cubicBezTo>
                  <a:pt x="446272" y="48900"/>
                  <a:pt x="443593" y="47368"/>
                  <a:pt x="440831" y="45995"/>
                </a:cubicBezTo>
                <a:cubicBezTo>
                  <a:pt x="439384" y="45280"/>
                  <a:pt x="439384" y="45301"/>
                  <a:pt x="438462" y="46732"/>
                </a:cubicBezTo>
                <a:cubicBezTo>
                  <a:pt x="434377" y="53474"/>
                  <a:pt x="427664" y="58185"/>
                  <a:pt x="419955" y="59719"/>
                </a:cubicBezTo>
                <a:cubicBezTo>
                  <a:pt x="404254" y="63069"/>
                  <a:pt x="388759" y="53219"/>
                  <a:pt x="385057" y="37534"/>
                </a:cubicBezTo>
                <a:cubicBezTo>
                  <a:pt x="384659" y="36039"/>
                  <a:pt x="384659" y="36039"/>
                  <a:pt x="383087" y="36039"/>
                </a:cubicBezTo>
                <a:cubicBezTo>
                  <a:pt x="374729" y="36508"/>
                  <a:pt x="366408" y="37485"/>
                  <a:pt x="358166" y="38965"/>
                </a:cubicBezTo>
                <a:cubicBezTo>
                  <a:pt x="349971" y="40270"/>
                  <a:pt x="341839" y="41912"/>
                  <a:pt x="333707" y="43575"/>
                </a:cubicBezTo>
                <a:cubicBezTo>
                  <a:pt x="333378" y="43576"/>
                  <a:pt x="333074" y="43752"/>
                  <a:pt x="332910" y="44038"/>
                </a:cubicBezTo>
                <a:cubicBezTo>
                  <a:pt x="333015" y="44627"/>
                  <a:pt x="333665" y="44901"/>
                  <a:pt x="334105" y="45280"/>
                </a:cubicBezTo>
                <a:cubicBezTo>
                  <a:pt x="353098" y="61237"/>
                  <a:pt x="368476" y="81087"/>
                  <a:pt x="379210" y="103499"/>
                </a:cubicBezTo>
                <a:cubicBezTo>
                  <a:pt x="386818" y="119273"/>
                  <a:pt x="392085" y="136078"/>
                  <a:pt x="394845" y="153383"/>
                </a:cubicBezTo>
                <a:cubicBezTo>
                  <a:pt x="396864" y="165903"/>
                  <a:pt x="397509" y="178608"/>
                  <a:pt x="396774" y="191270"/>
                </a:cubicBezTo>
                <a:cubicBezTo>
                  <a:pt x="395223" y="221224"/>
                  <a:pt x="386128" y="250294"/>
                  <a:pt x="370344" y="275758"/>
                </a:cubicBezTo>
                <a:cubicBezTo>
                  <a:pt x="360587" y="291612"/>
                  <a:pt x="348334" y="305773"/>
                  <a:pt x="334063" y="317686"/>
                </a:cubicBezTo>
                <a:cubicBezTo>
                  <a:pt x="329242" y="321706"/>
                  <a:pt x="324233" y="325432"/>
                  <a:pt x="319098" y="328968"/>
                </a:cubicBezTo>
                <a:cubicBezTo>
                  <a:pt x="317337" y="330147"/>
                  <a:pt x="315325" y="330884"/>
                  <a:pt x="313670" y="332252"/>
                </a:cubicBezTo>
                <a:cubicBezTo>
                  <a:pt x="313552" y="332694"/>
                  <a:pt x="313265" y="333073"/>
                  <a:pt x="312873" y="333304"/>
                </a:cubicBezTo>
                <a:lnTo>
                  <a:pt x="307549" y="336630"/>
                </a:lnTo>
                <a:lnTo>
                  <a:pt x="304846" y="338166"/>
                </a:lnTo>
                <a:lnTo>
                  <a:pt x="301408" y="340145"/>
                </a:lnTo>
                <a:cubicBezTo>
                  <a:pt x="300323" y="340905"/>
                  <a:pt x="299172" y="341568"/>
                  <a:pt x="297971" y="342123"/>
                </a:cubicBezTo>
                <a:cubicBezTo>
                  <a:pt x="297321" y="342687"/>
                  <a:pt x="296567" y="343117"/>
                  <a:pt x="295749" y="343386"/>
                </a:cubicBezTo>
                <a:cubicBezTo>
                  <a:pt x="295676" y="343576"/>
                  <a:pt x="295489" y="343696"/>
                  <a:pt x="295288" y="343681"/>
                </a:cubicBezTo>
                <a:cubicBezTo>
                  <a:pt x="295141" y="343946"/>
                  <a:pt x="294856" y="344102"/>
                  <a:pt x="294554" y="344081"/>
                </a:cubicBezTo>
                <a:cubicBezTo>
                  <a:pt x="294399" y="344352"/>
                  <a:pt x="294112" y="344521"/>
                  <a:pt x="293800" y="344523"/>
                </a:cubicBezTo>
                <a:cubicBezTo>
                  <a:pt x="293655" y="344792"/>
                  <a:pt x="293370" y="344956"/>
                  <a:pt x="293066" y="344944"/>
                </a:cubicBezTo>
                <a:cubicBezTo>
                  <a:pt x="292995" y="345125"/>
                  <a:pt x="292819" y="345243"/>
                  <a:pt x="292626" y="345238"/>
                </a:cubicBezTo>
                <a:cubicBezTo>
                  <a:pt x="287994" y="348122"/>
                  <a:pt x="283174" y="350711"/>
                  <a:pt x="278395" y="353300"/>
                </a:cubicBezTo>
                <a:cubicBezTo>
                  <a:pt x="256599" y="365194"/>
                  <a:pt x="233948" y="375438"/>
                  <a:pt x="210633" y="383946"/>
                </a:cubicBezTo>
                <a:cubicBezTo>
                  <a:pt x="192968" y="390402"/>
                  <a:pt x="174859" y="395565"/>
                  <a:pt x="156453" y="399396"/>
                </a:cubicBezTo>
                <a:cubicBezTo>
                  <a:pt x="147817" y="401220"/>
                  <a:pt x="139119" y="402622"/>
                  <a:pt x="130358" y="403605"/>
                </a:cubicBezTo>
                <a:cubicBezTo>
                  <a:pt x="118577" y="404992"/>
                  <a:pt x="106705" y="405449"/>
                  <a:pt x="94853" y="404973"/>
                </a:cubicBezTo>
                <a:cubicBezTo>
                  <a:pt x="80530" y="404529"/>
                  <a:pt x="66356" y="401917"/>
                  <a:pt x="52808" y="397228"/>
                </a:cubicBezTo>
                <a:cubicBezTo>
                  <a:pt x="41327" y="393306"/>
                  <a:pt x="30799" y="386994"/>
                  <a:pt x="21914" y="378705"/>
                </a:cubicBezTo>
                <a:cubicBezTo>
                  <a:pt x="11426" y="368621"/>
                  <a:pt x="4352" y="355489"/>
                  <a:pt x="1688" y="341155"/>
                </a:cubicBezTo>
                <a:cubicBezTo>
                  <a:pt x="-172" y="331366"/>
                  <a:pt x="-498" y="321347"/>
                  <a:pt x="724" y="311456"/>
                </a:cubicBezTo>
                <a:cubicBezTo>
                  <a:pt x="2699" y="295445"/>
                  <a:pt x="7095" y="279829"/>
                  <a:pt x="13761" y="265150"/>
                </a:cubicBezTo>
                <a:cubicBezTo>
                  <a:pt x="21442" y="247897"/>
                  <a:pt x="30904" y="231502"/>
                  <a:pt x="41993" y="216234"/>
                </a:cubicBezTo>
                <a:cubicBezTo>
                  <a:pt x="55802" y="197029"/>
                  <a:pt x="71229" y="179050"/>
                  <a:pt x="88104" y="162497"/>
                </a:cubicBezTo>
                <a:cubicBezTo>
                  <a:pt x="113892" y="137157"/>
                  <a:pt x="142171" y="114505"/>
                  <a:pt x="172508" y="94890"/>
                </a:cubicBezTo>
                <a:cubicBezTo>
                  <a:pt x="195316" y="79990"/>
                  <a:pt x="219207" y="66833"/>
                  <a:pt x="243979" y="55530"/>
                </a:cubicBezTo>
                <a:cubicBezTo>
                  <a:pt x="267374" y="44765"/>
                  <a:pt x="291670" y="36095"/>
                  <a:pt x="316583" y="29620"/>
                </a:cubicBezTo>
                <a:cubicBezTo>
                  <a:pt x="330194" y="26085"/>
                  <a:pt x="344033" y="23497"/>
                  <a:pt x="357999" y="21874"/>
                </a:cubicBezTo>
                <a:cubicBezTo>
                  <a:pt x="366053" y="20902"/>
                  <a:pt x="374156" y="20382"/>
                  <a:pt x="382270" y="20316"/>
                </a:cubicBezTo>
                <a:cubicBezTo>
                  <a:pt x="382521" y="20316"/>
                  <a:pt x="382773" y="20316"/>
                  <a:pt x="383024" y="20316"/>
                </a:cubicBezTo>
                <a:cubicBezTo>
                  <a:pt x="385015" y="20443"/>
                  <a:pt x="386043" y="19622"/>
                  <a:pt x="386923" y="17622"/>
                </a:cubicBezTo>
                <a:cubicBezTo>
                  <a:pt x="391878" y="6006"/>
                  <a:pt x="403739" y="-1064"/>
                  <a:pt x="416266" y="131"/>
                </a:cubicBezTo>
                <a:close/>
              </a:path>
            </a:pathLst>
          </a:custGeom>
          <a:solidFill>
            <a:srgbClr val="376DB5"/>
          </a:solidFill>
          <a:ln w="20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2963" y="6542941"/>
            <a:ext cx="280476" cy="280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8380" y="6508358"/>
            <a:ext cx="349642" cy="349642"/>
          </a:xfrm>
        </p:spPr>
        <p:txBody>
          <a:bodyPr/>
          <a:lstStyle>
            <a:lvl1pPr algn="ctr">
              <a:defRPr lang="en-US" sz="7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D8B0B3AC-44A8-D142-AAF6-9A453466E1A4}" type="slidenum">
              <a:rPr lang="en-US" smtClean="0"/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 flipH="1" flipV="1">
            <a:off x="9265363" y="5246044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30" name="Straight Connector 29"/>
            <p:cNvCxnSpPr/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 sanh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/>
          <p:cNvSpPr/>
          <p:nvPr/>
        </p:nvSpPr>
        <p:spPr>
          <a:xfrm rot="10800000">
            <a:off x="-2" y="0"/>
            <a:ext cx="12192000" cy="6858000"/>
          </a:xfrm>
          <a:custGeom>
            <a:avLst/>
            <a:gdLst>
              <a:gd name="connsiteX0" fmla="*/ 0 w 12192000"/>
              <a:gd name="connsiteY0" fmla="*/ 616911 h 6858000"/>
              <a:gd name="connsiteX1" fmla="*/ 0 w 12192000"/>
              <a:gd name="connsiteY1" fmla="*/ 0 h 6858000"/>
              <a:gd name="connsiteX2" fmla="*/ 715617 w 12192000"/>
              <a:gd name="connsiteY2" fmla="*/ 0 h 6858000"/>
              <a:gd name="connsiteX3" fmla="*/ 12192000 w 12192000"/>
              <a:gd name="connsiteY3" fmla="*/ 6858000 h 6858000"/>
              <a:gd name="connsiteX4" fmla="*/ 11476383 w 12192000"/>
              <a:gd name="connsiteY4" fmla="*/ 6858000 h 6858000"/>
              <a:gd name="connsiteX5" fmla="*/ 12192000 w 12192000"/>
              <a:gd name="connsiteY5" fmla="*/ 62410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0" y="616911"/>
                </a:moveTo>
                <a:lnTo>
                  <a:pt x="0" y="0"/>
                </a:lnTo>
                <a:lnTo>
                  <a:pt x="715617" y="0"/>
                </a:lnTo>
                <a:close/>
                <a:moveTo>
                  <a:pt x="12192000" y="6858000"/>
                </a:moveTo>
                <a:lnTo>
                  <a:pt x="11476383" y="6858000"/>
                </a:lnTo>
                <a:lnTo>
                  <a:pt x="12192000" y="6241089"/>
                </a:lnTo>
                <a:close/>
              </a:path>
            </a:pathLst>
          </a:custGeom>
          <a:blipFill>
            <a:blip r:embed="rId2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Isosceles Triangle 12"/>
          <p:cNvSpPr/>
          <p:nvPr/>
        </p:nvSpPr>
        <p:spPr>
          <a:xfrm rot="10800000">
            <a:off x="0" y="0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8527" y="54292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9" name="Straight Connector 8"/>
            <p:cNvCxnSpPr/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Isosceles Triangle 12"/>
          <p:cNvSpPr/>
          <p:nvPr/>
        </p:nvSpPr>
        <p:spPr>
          <a:xfrm rot="10800000" flipH="1" flipV="1">
            <a:off x="11476383" y="6241089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74144" y="1233825"/>
            <a:ext cx="5202000" cy="4943139"/>
          </a:xfrm>
        </p:spPr>
        <p:txBody>
          <a:bodyPr/>
          <a:lstStyle>
            <a:lvl1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cột</a:t>
            </a:r>
            <a:r>
              <a:rPr lang="en-US" dirty="0"/>
              <a:t> 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146" y="6475620"/>
            <a:ext cx="4311788" cy="263110"/>
          </a:xfrm>
        </p:spPr>
        <p:txBody>
          <a:bodyPr/>
          <a:lstStyle>
            <a:lvl1pPr marL="0" algn="l" defTabSz="914400" rtl="0" eaLnBrk="1" latinLnBrk="0" hangingPunct="1">
              <a:defRPr lang="en-US" sz="1100" kern="1200" dirty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vi-VN"/>
              <a:t>Thực hiện bởi Trường Đại học Công nghệ Thông tin, ĐHQG-HCM</a:t>
            </a:r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6026" y="4629289"/>
            <a:ext cx="434350" cy="2228711"/>
            <a:chOff x="16026" y="4629289"/>
            <a:chExt cx="434350" cy="2228711"/>
          </a:xfrm>
          <a:gradFill flip="none" rotWithShape="1">
            <a:gsLst>
              <a:gs pos="0">
                <a:srgbClr val="0072FF"/>
              </a:gs>
              <a:gs pos="100000">
                <a:srgbClr val="00C6FF">
                  <a:alpha val="0"/>
                </a:srgbClr>
              </a:gs>
            </a:gsLst>
            <a:lin ang="16200000" scaled="1"/>
            <a:tileRect/>
          </a:gradFill>
        </p:grpSpPr>
        <p:sp>
          <p:nvSpPr>
            <p:cNvPr id="23" name="Rectangle 22"/>
            <p:cNvSpPr/>
            <p:nvPr userDrawn="1"/>
          </p:nvSpPr>
          <p:spPr>
            <a:xfrm>
              <a:off x="16026" y="4629289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16026" y="5005641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16026" y="5381993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16026" y="5758345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16026" y="6134697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16026" y="6511050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3"/>
          </p:nvPr>
        </p:nvSpPr>
        <p:spPr>
          <a:xfrm>
            <a:off x="6447446" y="6475620"/>
            <a:ext cx="2090098" cy="263110"/>
          </a:xfrm>
        </p:spPr>
        <p:txBody>
          <a:bodyPr/>
          <a:lstStyle>
            <a:lvl1pPr marL="0" algn="ctr" defTabSz="914400" rtl="0" eaLnBrk="1" latinLnBrk="0" hangingPunct="1">
              <a:defRPr lang="en-US" sz="1100" kern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46CDDB1B-AAE9-1649-A755-11FADEB7E97E}" type="datetime4">
              <a:rPr lang="en-US" smtClean="0"/>
            </a:fld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11589537" y="105878"/>
            <a:ext cx="489307" cy="405155"/>
          </a:xfrm>
          <a:custGeom>
            <a:avLst/>
            <a:gdLst>
              <a:gd name="connsiteX0" fmla="*/ 278290 w 489307"/>
              <a:gd name="connsiteY0" fmla="*/ 349616 h 405155"/>
              <a:gd name="connsiteX1" fmla="*/ 277683 w 489307"/>
              <a:gd name="connsiteY1" fmla="*/ 349811 h 405155"/>
              <a:gd name="connsiteX2" fmla="*/ 277976 w 489307"/>
              <a:gd name="connsiteY2" fmla="*/ 349743 h 405155"/>
              <a:gd name="connsiteX3" fmla="*/ 173116 w 489307"/>
              <a:gd name="connsiteY3" fmla="*/ 214928 h 405155"/>
              <a:gd name="connsiteX4" fmla="*/ 212561 w 489307"/>
              <a:gd name="connsiteY4" fmla="*/ 228062 h 405155"/>
              <a:gd name="connsiteX5" fmla="*/ 214259 w 489307"/>
              <a:gd name="connsiteY5" fmla="*/ 228947 h 405155"/>
              <a:gd name="connsiteX6" fmla="*/ 213316 w 489307"/>
              <a:gd name="connsiteY6" fmla="*/ 229788 h 405155"/>
              <a:gd name="connsiteX7" fmla="*/ 182086 w 489307"/>
              <a:gd name="connsiteY7" fmla="*/ 251026 h 405155"/>
              <a:gd name="connsiteX8" fmla="*/ 179990 w 489307"/>
              <a:gd name="connsiteY8" fmla="*/ 251847 h 405155"/>
              <a:gd name="connsiteX9" fmla="*/ 156055 w 489307"/>
              <a:gd name="connsiteY9" fmla="*/ 251847 h 405155"/>
              <a:gd name="connsiteX10" fmla="*/ 155132 w 489307"/>
              <a:gd name="connsiteY10" fmla="*/ 251658 h 405155"/>
              <a:gd name="connsiteX11" fmla="*/ 155384 w 489307"/>
              <a:gd name="connsiteY11" fmla="*/ 250353 h 405155"/>
              <a:gd name="connsiteX12" fmla="*/ 170328 w 489307"/>
              <a:gd name="connsiteY12" fmla="*/ 216233 h 405155"/>
              <a:gd name="connsiteX13" fmla="*/ 173116 w 489307"/>
              <a:gd name="connsiteY13" fmla="*/ 214928 h 405155"/>
              <a:gd name="connsiteX14" fmla="*/ 277908 w 489307"/>
              <a:gd name="connsiteY14" fmla="*/ 214851 h 405155"/>
              <a:gd name="connsiteX15" fmla="*/ 279966 w 489307"/>
              <a:gd name="connsiteY15" fmla="*/ 215771 h 405155"/>
              <a:gd name="connsiteX16" fmla="*/ 295308 w 489307"/>
              <a:gd name="connsiteY16" fmla="*/ 250795 h 405155"/>
              <a:gd name="connsiteX17" fmla="*/ 295434 w 489307"/>
              <a:gd name="connsiteY17" fmla="*/ 251743 h 405155"/>
              <a:gd name="connsiteX18" fmla="*/ 293925 w 489307"/>
              <a:gd name="connsiteY18" fmla="*/ 251890 h 405155"/>
              <a:gd name="connsiteX19" fmla="*/ 270870 w 489307"/>
              <a:gd name="connsiteY19" fmla="*/ 251890 h 405155"/>
              <a:gd name="connsiteX20" fmla="*/ 268250 w 489307"/>
              <a:gd name="connsiteY20" fmla="*/ 250964 h 405155"/>
              <a:gd name="connsiteX21" fmla="*/ 237502 w 489307"/>
              <a:gd name="connsiteY21" fmla="*/ 230042 h 405155"/>
              <a:gd name="connsiteX22" fmla="*/ 236245 w 489307"/>
              <a:gd name="connsiteY22" fmla="*/ 229179 h 405155"/>
              <a:gd name="connsiteX23" fmla="*/ 237251 w 489307"/>
              <a:gd name="connsiteY23" fmla="*/ 228400 h 405155"/>
              <a:gd name="connsiteX24" fmla="*/ 277870 w 489307"/>
              <a:gd name="connsiteY24" fmla="*/ 214866 h 405155"/>
              <a:gd name="connsiteX25" fmla="*/ 277908 w 489307"/>
              <a:gd name="connsiteY25" fmla="*/ 214851 h 405155"/>
              <a:gd name="connsiteX26" fmla="*/ 151422 w 489307"/>
              <a:gd name="connsiteY26" fmla="*/ 211056 h 405155"/>
              <a:gd name="connsiteX27" fmla="*/ 161566 w 489307"/>
              <a:gd name="connsiteY27" fmla="*/ 212550 h 405155"/>
              <a:gd name="connsiteX28" fmla="*/ 154797 w 489307"/>
              <a:gd name="connsiteY28" fmla="*/ 226084 h 405155"/>
              <a:gd name="connsiteX29" fmla="*/ 148886 w 489307"/>
              <a:gd name="connsiteY29" fmla="*/ 239639 h 405155"/>
              <a:gd name="connsiteX30" fmla="*/ 148530 w 489307"/>
              <a:gd name="connsiteY30" fmla="*/ 235429 h 405155"/>
              <a:gd name="connsiteX31" fmla="*/ 149641 w 489307"/>
              <a:gd name="connsiteY31" fmla="*/ 212529 h 405155"/>
              <a:gd name="connsiteX32" fmla="*/ 151422 w 489307"/>
              <a:gd name="connsiteY32" fmla="*/ 211056 h 405155"/>
              <a:gd name="connsiteX33" fmla="*/ 299584 w 489307"/>
              <a:gd name="connsiteY33" fmla="*/ 210929 h 405155"/>
              <a:gd name="connsiteX34" fmla="*/ 300800 w 489307"/>
              <a:gd name="connsiteY34" fmla="*/ 212003 h 405155"/>
              <a:gd name="connsiteX35" fmla="*/ 301680 w 489307"/>
              <a:gd name="connsiteY35" fmla="*/ 219980 h 405155"/>
              <a:gd name="connsiteX36" fmla="*/ 301701 w 489307"/>
              <a:gd name="connsiteY36" fmla="*/ 238566 h 405155"/>
              <a:gd name="connsiteX37" fmla="*/ 301701 w 489307"/>
              <a:gd name="connsiteY37" fmla="*/ 239871 h 405155"/>
              <a:gd name="connsiteX38" fmla="*/ 301093 w 489307"/>
              <a:gd name="connsiteY38" fmla="*/ 238923 h 405155"/>
              <a:gd name="connsiteX39" fmla="*/ 289000 w 489307"/>
              <a:gd name="connsiteY39" fmla="*/ 212634 h 405155"/>
              <a:gd name="connsiteX40" fmla="*/ 299584 w 489307"/>
              <a:gd name="connsiteY40" fmla="*/ 210929 h 405155"/>
              <a:gd name="connsiteX41" fmla="*/ 112605 w 489307"/>
              <a:gd name="connsiteY41" fmla="*/ 209436 h 405155"/>
              <a:gd name="connsiteX42" fmla="*/ 139224 w 489307"/>
              <a:gd name="connsiteY42" fmla="*/ 209814 h 405155"/>
              <a:gd name="connsiteX43" fmla="*/ 140397 w 489307"/>
              <a:gd name="connsiteY43" fmla="*/ 211204 h 405155"/>
              <a:gd name="connsiteX44" fmla="*/ 139475 w 489307"/>
              <a:gd name="connsiteY44" fmla="*/ 220970 h 405155"/>
              <a:gd name="connsiteX45" fmla="*/ 139454 w 489307"/>
              <a:gd name="connsiteY45" fmla="*/ 239808 h 405155"/>
              <a:gd name="connsiteX46" fmla="*/ 140670 w 489307"/>
              <a:gd name="connsiteY46" fmla="*/ 251616 h 405155"/>
              <a:gd name="connsiteX47" fmla="*/ 139077 w 489307"/>
              <a:gd name="connsiteY47" fmla="*/ 251869 h 405155"/>
              <a:gd name="connsiteX48" fmla="*/ 116671 w 489307"/>
              <a:gd name="connsiteY48" fmla="*/ 251869 h 405155"/>
              <a:gd name="connsiteX49" fmla="*/ 114156 w 489307"/>
              <a:gd name="connsiteY49" fmla="*/ 250564 h 405155"/>
              <a:gd name="connsiteX50" fmla="*/ 110174 w 489307"/>
              <a:gd name="connsiteY50" fmla="*/ 211140 h 405155"/>
              <a:gd name="connsiteX51" fmla="*/ 112605 w 489307"/>
              <a:gd name="connsiteY51" fmla="*/ 209436 h 405155"/>
              <a:gd name="connsiteX52" fmla="*/ 337584 w 489307"/>
              <a:gd name="connsiteY52" fmla="*/ 209372 h 405155"/>
              <a:gd name="connsiteX53" fmla="*/ 340539 w 489307"/>
              <a:gd name="connsiteY53" fmla="*/ 211477 h 405155"/>
              <a:gd name="connsiteX54" fmla="*/ 336348 w 489307"/>
              <a:gd name="connsiteY54" fmla="*/ 250542 h 405155"/>
              <a:gd name="connsiteX55" fmla="*/ 334252 w 489307"/>
              <a:gd name="connsiteY55" fmla="*/ 251847 h 405155"/>
              <a:gd name="connsiteX56" fmla="*/ 311070 w 489307"/>
              <a:gd name="connsiteY56" fmla="*/ 251847 h 405155"/>
              <a:gd name="connsiteX57" fmla="*/ 309918 w 489307"/>
              <a:gd name="connsiteY57" fmla="*/ 251574 h 405155"/>
              <a:gd name="connsiteX58" fmla="*/ 310735 w 489307"/>
              <a:gd name="connsiteY58" fmla="*/ 244038 h 405155"/>
              <a:gd name="connsiteX59" fmla="*/ 311154 w 489307"/>
              <a:gd name="connsiteY59" fmla="*/ 222274 h 405155"/>
              <a:gd name="connsiteX60" fmla="*/ 310169 w 489307"/>
              <a:gd name="connsiteY60" fmla="*/ 211350 h 405155"/>
              <a:gd name="connsiteX61" fmla="*/ 311343 w 489307"/>
              <a:gd name="connsiteY61" fmla="*/ 209814 h 405155"/>
              <a:gd name="connsiteX62" fmla="*/ 337584 w 489307"/>
              <a:gd name="connsiteY62" fmla="*/ 209372 h 405155"/>
              <a:gd name="connsiteX63" fmla="*/ 223837 w 489307"/>
              <a:gd name="connsiteY63" fmla="*/ 156099 h 405155"/>
              <a:gd name="connsiteX64" fmla="*/ 226772 w 489307"/>
              <a:gd name="connsiteY64" fmla="*/ 156099 h 405155"/>
              <a:gd name="connsiteX65" fmla="*/ 273260 w 489307"/>
              <a:gd name="connsiteY65" fmla="*/ 204805 h 405155"/>
              <a:gd name="connsiteX66" fmla="*/ 273909 w 489307"/>
              <a:gd name="connsiteY66" fmla="*/ 205920 h 405155"/>
              <a:gd name="connsiteX67" fmla="*/ 270220 w 489307"/>
              <a:gd name="connsiteY67" fmla="*/ 206888 h 405155"/>
              <a:gd name="connsiteX68" fmla="*/ 226667 w 489307"/>
              <a:gd name="connsiteY68" fmla="*/ 222843 h 405155"/>
              <a:gd name="connsiteX69" fmla="*/ 224005 w 489307"/>
              <a:gd name="connsiteY69" fmla="*/ 222843 h 405155"/>
              <a:gd name="connsiteX70" fmla="*/ 177664 w 489307"/>
              <a:gd name="connsiteY70" fmla="*/ 206173 h 405155"/>
              <a:gd name="connsiteX71" fmla="*/ 177014 w 489307"/>
              <a:gd name="connsiteY71" fmla="*/ 205899 h 405155"/>
              <a:gd name="connsiteX72" fmla="*/ 177433 w 489307"/>
              <a:gd name="connsiteY72" fmla="*/ 204636 h 405155"/>
              <a:gd name="connsiteX73" fmla="*/ 223837 w 489307"/>
              <a:gd name="connsiteY73" fmla="*/ 156099 h 405155"/>
              <a:gd name="connsiteX74" fmla="*/ 190281 w 489307"/>
              <a:gd name="connsiteY74" fmla="*/ 135577 h 405155"/>
              <a:gd name="connsiteX75" fmla="*/ 215432 w 489307"/>
              <a:gd name="connsiteY75" fmla="*/ 148542 h 405155"/>
              <a:gd name="connsiteX76" fmla="*/ 216732 w 489307"/>
              <a:gd name="connsiteY76" fmla="*/ 149426 h 405155"/>
              <a:gd name="connsiteX77" fmla="*/ 209459 w 489307"/>
              <a:gd name="connsiteY77" fmla="*/ 155194 h 405155"/>
              <a:gd name="connsiteX78" fmla="*/ 168022 w 489307"/>
              <a:gd name="connsiteY78" fmla="*/ 201921 h 405155"/>
              <a:gd name="connsiteX79" fmla="*/ 164501 w 489307"/>
              <a:gd name="connsiteY79" fmla="*/ 203457 h 405155"/>
              <a:gd name="connsiteX80" fmla="*/ 153539 w 489307"/>
              <a:gd name="connsiteY80" fmla="*/ 201626 h 405155"/>
              <a:gd name="connsiteX81" fmla="*/ 152051 w 489307"/>
              <a:gd name="connsiteY81" fmla="*/ 199521 h 405155"/>
              <a:gd name="connsiteX82" fmla="*/ 158779 w 489307"/>
              <a:gd name="connsiteY82" fmla="*/ 178683 h 405155"/>
              <a:gd name="connsiteX83" fmla="*/ 186969 w 489307"/>
              <a:gd name="connsiteY83" fmla="*/ 136271 h 405155"/>
              <a:gd name="connsiteX84" fmla="*/ 190281 w 489307"/>
              <a:gd name="connsiteY84" fmla="*/ 135577 h 405155"/>
              <a:gd name="connsiteX85" fmla="*/ 260223 w 489307"/>
              <a:gd name="connsiteY85" fmla="*/ 135514 h 405155"/>
              <a:gd name="connsiteX86" fmla="*/ 263555 w 489307"/>
              <a:gd name="connsiteY86" fmla="*/ 136146 h 405155"/>
              <a:gd name="connsiteX87" fmla="*/ 297090 w 489307"/>
              <a:gd name="connsiteY87" fmla="*/ 194239 h 405155"/>
              <a:gd name="connsiteX88" fmla="*/ 298536 w 489307"/>
              <a:gd name="connsiteY88" fmla="*/ 199943 h 405155"/>
              <a:gd name="connsiteX89" fmla="*/ 297384 w 489307"/>
              <a:gd name="connsiteY89" fmla="*/ 201479 h 405155"/>
              <a:gd name="connsiteX90" fmla="*/ 285101 w 489307"/>
              <a:gd name="connsiteY90" fmla="*/ 203584 h 405155"/>
              <a:gd name="connsiteX91" fmla="*/ 283006 w 489307"/>
              <a:gd name="connsiteY91" fmla="*/ 202616 h 405155"/>
              <a:gd name="connsiteX92" fmla="*/ 265945 w 489307"/>
              <a:gd name="connsiteY92" fmla="*/ 179463 h 405155"/>
              <a:gd name="connsiteX93" fmla="*/ 236119 w 489307"/>
              <a:gd name="connsiteY93" fmla="*/ 151174 h 405155"/>
              <a:gd name="connsiteX94" fmla="*/ 233793 w 489307"/>
              <a:gd name="connsiteY94" fmla="*/ 149364 h 405155"/>
              <a:gd name="connsiteX95" fmla="*/ 240081 w 489307"/>
              <a:gd name="connsiteY95" fmla="*/ 145512 h 405155"/>
              <a:gd name="connsiteX96" fmla="*/ 260223 w 489307"/>
              <a:gd name="connsiteY96" fmla="*/ 135514 h 405155"/>
              <a:gd name="connsiteX97" fmla="*/ 322955 w 489307"/>
              <a:gd name="connsiteY97" fmla="*/ 47469 h 405155"/>
              <a:gd name="connsiteX98" fmla="*/ 256303 w 489307"/>
              <a:gd name="connsiteY98" fmla="*/ 72727 h 405155"/>
              <a:gd name="connsiteX99" fmla="*/ 223376 w 489307"/>
              <a:gd name="connsiteY99" fmla="*/ 89060 h 405155"/>
              <a:gd name="connsiteX100" fmla="*/ 150144 w 489307"/>
              <a:gd name="connsiteY100" fmla="*/ 139302 h 405155"/>
              <a:gd name="connsiteX101" fmla="*/ 74334 w 489307"/>
              <a:gd name="connsiteY101" fmla="*/ 225979 h 405155"/>
              <a:gd name="connsiteX102" fmla="*/ 54045 w 489307"/>
              <a:gd name="connsiteY102" fmla="*/ 268560 h 405155"/>
              <a:gd name="connsiteX103" fmla="*/ 49622 w 489307"/>
              <a:gd name="connsiteY103" fmla="*/ 303815 h 405155"/>
              <a:gd name="connsiteX104" fmla="*/ 64126 w 489307"/>
              <a:gd name="connsiteY104" fmla="*/ 342860 h 405155"/>
              <a:gd name="connsiteX105" fmla="*/ 84583 w 489307"/>
              <a:gd name="connsiteY105" fmla="*/ 360077 h 405155"/>
              <a:gd name="connsiteX106" fmla="*/ 132517 w 489307"/>
              <a:gd name="connsiteY106" fmla="*/ 374811 h 405155"/>
              <a:gd name="connsiteX107" fmla="*/ 156222 w 489307"/>
              <a:gd name="connsiteY107" fmla="*/ 375422 h 405155"/>
              <a:gd name="connsiteX108" fmla="*/ 191979 w 489307"/>
              <a:gd name="connsiteY108" fmla="*/ 371359 h 405155"/>
              <a:gd name="connsiteX109" fmla="*/ 244000 w 489307"/>
              <a:gd name="connsiteY109" fmla="*/ 360604 h 405155"/>
              <a:gd name="connsiteX110" fmla="*/ 277680 w 489307"/>
              <a:gd name="connsiteY110" fmla="*/ 349812 h 405155"/>
              <a:gd name="connsiteX111" fmla="*/ 247375 w 489307"/>
              <a:gd name="connsiteY111" fmla="*/ 356815 h 405155"/>
              <a:gd name="connsiteX112" fmla="*/ 217172 w 489307"/>
              <a:gd name="connsiteY112" fmla="*/ 358057 h 405155"/>
              <a:gd name="connsiteX113" fmla="*/ 156138 w 489307"/>
              <a:gd name="connsiteY113" fmla="*/ 343323 h 405155"/>
              <a:gd name="connsiteX114" fmla="*/ 85065 w 489307"/>
              <a:gd name="connsiteY114" fmla="*/ 284051 h 405155"/>
              <a:gd name="connsiteX115" fmla="*/ 84499 w 489307"/>
              <a:gd name="connsiteY115" fmla="*/ 283251 h 405155"/>
              <a:gd name="connsiteX116" fmla="*/ 85798 w 489307"/>
              <a:gd name="connsiteY116" fmla="*/ 280768 h 405155"/>
              <a:gd name="connsiteX117" fmla="*/ 122226 w 489307"/>
              <a:gd name="connsiteY117" fmla="*/ 280768 h 405155"/>
              <a:gd name="connsiteX118" fmla="*/ 125831 w 489307"/>
              <a:gd name="connsiteY118" fmla="*/ 282704 h 405155"/>
              <a:gd name="connsiteX119" fmla="*/ 152407 w 489307"/>
              <a:gd name="connsiteY119" fmla="*/ 304173 h 405155"/>
              <a:gd name="connsiteX120" fmla="*/ 206902 w 489307"/>
              <a:gd name="connsiteY120" fmla="*/ 323811 h 405155"/>
              <a:gd name="connsiteX121" fmla="*/ 196548 w 489307"/>
              <a:gd name="connsiteY121" fmla="*/ 316002 h 405155"/>
              <a:gd name="connsiteX122" fmla="*/ 167393 w 489307"/>
              <a:gd name="connsiteY122" fmla="*/ 293965 h 405155"/>
              <a:gd name="connsiteX123" fmla="*/ 127571 w 489307"/>
              <a:gd name="connsiteY123" fmla="*/ 263740 h 405155"/>
              <a:gd name="connsiteX124" fmla="*/ 125789 w 489307"/>
              <a:gd name="connsiteY124" fmla="*/ 261466 h 405155"/>
              <a:gd name="connsiteX125" fmla="*/ 128472 w 489307"/>
              <a:gd name="connsiteY125" fmla="*/ 260666 h 405155"/>
              <a:gd name="connsiteX126" fmla="*/ 174289 w 489307"/>
              <a:gd name="connsiteY126" fmla="*/ 260666 h 405155"/>
              <a:gd name="connsiteX127" fmla="*/ 179110 w 489307"/>
              <a:gd name="connsiteY127" fmla="*/ 263171 h 405155"/>
              <a:gd name="connsiteX128" fmla="*/ 223795 w 489307"/>
              <a:gd name="connsiteY128" fmla="*/ 323369 h 405155"/>
              <a:gd name="connsiteX129" fmla="*/ 226772 w 489307"/>
              <a:gd name="connsiteY129" fmla="*/ 323369 h 405155"/>
              <a:gd name="connsiteX130" fmla="*/ 270954 w 489307"/>
              <a:gd name="connsiteY130" fmla="*/ 263929 h 405155"/>
              <a:gd name="connsiteX131" fmla="*/ 277074 w 489307"/>
              <a:gd name="connsiteY131" fmla="*/ 260814 h 405155"/>
              <a:gd name="connsiteX132" fmla="*/ 321928 w 489307"/>
              <a:gd name="connsiteY132" fmla="*/ 260814 h 405155"/>
              <a:gd name="connsiteX133" fmla="*/ 324799 w 489307"/>
              <a:gd name="connsiteY133" fmla="*/ 261614 h 405155"/>
              <a:gd name="connsiteX134" fmla="*/ 322934 w 489307"/>
              <a:gd name="connsiteY134" fmla="*/ 263824 h 405155"/>
              <a:gd name="connsiteX135" fmla="*/ 269298 w 489307"/>
              <a:gd name="connsiteY135" fmla="*/ 304447 h 405155"/>
              <a:gd name="connsiteX136" fmla="*/ 244650 w 489307"/>
              <a:gd name="connsiteY136" fmla="*/ 323159 h 405155"/>
              <a:gd name="connsiteX137" fmla="*/ 243916 w 489307"/>
              <a:gd name="connsiteY137" fmla="*/ 323895 h 405155"/>
              <a:gd name="connsiteX138" fmla="*/ 310442 w 489307"/>
              <a:gd name="connsiteY138" fmla="*/ 295565 h 405155"/>
              <a:gd name="connsiteX139" fmla="*/ 325449 w 489307"/>
              <a:gd name="connsiteY139" fmla="*/ 281883 h 405155"/>
              <a:gd name="connsiteX140" fmla="*/ 328614 w 489307"/>
              <a:gd name="connsiteY140" fmla="*/ 280831 h 405155"/>
              <a:gd name="connsiteX141" fmla="*/ 355861 w 489307"/>
              <a:gd name="connsiteY141" fmla="*/ 280831 h 405155"/>
              <a:gd name="connsiteX142" fmla="*/ 360912 w 489307"/>
              <a:gd name="connsiteY142" fmla="*/ 278158 h 405155"/>
              <a:gd name="connsiteX143" fmla="*/ 384491 w 489307"/>
              <a:gd name="connsiteY143" fmla="*/ 226737 h 405155"/>
              <a:gd name="connsiteX144" fmla="*/ 389983 w 489307"/>
              <a:gd name="connsiteY144" fmla="*/ 194491 h 405155"/>
              <a:gd name="connsiteX145" fmla="*/ 390507 w 489307"/>
              <a:gd name="connsiteY145" fmla="*/ 181862 h 405155"/>
              <a:gd name="connsiteX146" fmla="*/ 388159 w 489307"/>
              <a:gd name="connsiteY146" fmla="*/ 153173 h 405155"/>
              <a:gd name="connsiteX147" fmla="*/ 371664 w 489307"/>
              <a:gd name="connsiteY147" fmla="*/ 103183 h 405155"/>
              <a:gd name="connsiteX148" fmla="*/ 350893 w 489307"/>
              <a:gd name="connsiteY148" fmla="*/ 71611 h 405155"/>
              <a:gd name="connsiteX149" fmla="*/ 327146 w 489307"/>
              <a:gd name="connsiteY149" fmla="*/ 48289 h 405155"/>
              <a:gd name="connsiteX150" fmla="*/ 322955 w 489307"/>
              <a:gd name="connsiteY150" fmla="*/ 47469 h 405155"/>
              <a:gd name="connsiteX151" fmla="*/ 279044 w 489307"/>
              <a:gd name="connsiteY151" fmla="*/ 15391 h 405155"/>
              <a:gd name="connsiteX152" fmla="*/ 282356 w 489307"/>
              <a:gd name="connsiteY152" fmla="*/ 15391 h 405155"/>
              <a:gd name="connsiteX153" fmla="*/ 288790 w 489307"/>
              <a:gd name="connsiteY153" fmla="*/ 17896 h 405155"/>
              <a:gd name="connsiteX154" fmla="*/ 289650 w 489307"/>
              <a:gd name="connsiteY154" fmla="*/ 18380 h 405155"/>
              <a:gd name="connsiteX155" fmla="*/ 265211 w 489307"/>
              <a:gd name="connsiteY155" fmla="*/ 26947 h 405155"/>
              <a:gd name="connsiteX156" fmla="*/ 241422 w 489307"/>
              <a:gd name="connsiteY156" fmla="*/ 36755 h 405155"/>
              <a:gd name="connsiteX157" fmla="*/ 218115 w 489307"/>
              <a:gd name="connsiteY157" fmla="*/ 47742 h 405155"/>
              <a:gd name="connsiteX158" fmla="*/ 195332 w 489307"/>
              <a:gd name="connsiteY158" fmla="*/ 59845 h 405155"/>
              <a:gd name="connsiteX159" fmla="*/ 173094 w 489307"/>
              <a:gd name="connsiteY159" fmla="*/ 73000 h 405155"/>
              <a:gd name="connsiteX160" fmla="*/ 151443 w 489307"/>
              <a:gd name="connsiteY160" fmla="*/ 87124 h 405155"/>
              <a:gd name="connsiteX161" fmla="*/ 130483 w 489307"/>
              <a:gd name="connsiteY161" fmla="*/ 102236 h 405155"/>
              <a:gd name="connsiteX162" fmla="*/ 110153 w 489307"/>
              <a:gd name="connsiteY162" fmla="*/ 118296 h 405155"/>
              <a:gd name="connsiteX163" fmla="*/ 90577 w 489307"/>
              <a:gd name="connsiteY163" fmla="*/ 135303 h 405155"/>
              <a:gd name="connsiteX164" fmla="*/ 71818 w 489307"/>
              <a:gd name="connsiteY164" fmla="*/ 153278 h 405155"/>
              <a:gd name="connsiteX165" fmla="*/ 53814 w 489307"/>
              <a:gd name="connsiteY165" fmla="*/ 172474 h 405155"/>
              <a:gd name="connsiteX166" fmla="*/ 53940 w 489307"/>
              <a:gd name="connsiteY166" fmla="*/ 167612 h 405155"/>
              <a:gd name="connsiteX167" fmla="*/ 58131 w 489307"/>
              <a:gd name="connsiteY167" fmla="*/ 158456 h 405155"/>
              <a:gd name="connsiteX168" fmla="*/ 132244 w 489307"/>
              <a:gd name="connsiteY168" fmla="*/ 93206 h 405155"/>
              <a:gd name="connsiteX169" fmla="*/ 209710 w 489307"/>
              <a:gd name="connsiteY169" fmla="*/ 45174 h 405155"/>
              <a:gd name="connsiteX170" fmla="*/ 279044 w 489307"/>
              <a:gd name="connsiteY170" fmla="*/ 15391 h 405155"/>
              <a:gd name="connsiteX171" fmla="*/ 261648 w 489307"/>
              <a:gd name="connsiteY171" fmla="*/ 9456 h 405155"/>
              <a:gd name="connsiteX172" fmla="*/ 268900 w 489307"/>
              <a:gd name="connsiteY172" fmla="*/ 11287 h 405155"/>
              <a:gd name="connsiteX173" fmla="*/ 269382 w 489307"/>
              <a:gd name="connsiteY173" fmla="*/ 11519 h 405155"/>
              <a:gd name="connsiteX174" fmla="*/ 267852 w 489307"/>
              <a:gd name="connsiteY174" fmla="*/ 12298 h 405155"/>
              <a:gd name="connsiteX175" fmla="*/ 193593 w 489307"/>
              <a:gd name="connsiteY175" fmla="*/ 46227 h 405155"/>
              <a:gd name="connsiteX176" fmla="*/ 147880 w 489307"/>
              <a:gd name="connsiteY176" fmla="*/ 74180 h 405155"/>
              <a:gd name="connsiteX177" fmla="*/ 99422 w 489307"/>
              <a:gd name="connsiteY177" fmla="*/ 110656 h 405155"/>
              <a:gd name="connsiteX178" fmla="*/ 73180 w 489307"/>
              <a:gd name="connsiteY178" fmla="*/ 134167 h 405155"/>
              <a:gd name="connsiteX179" fmla="*/ 56853 w 489307"/>
              <a:gd name="connsiteY179" fmla="*/ 150479 h 405155"/>
              <a:gd name="connsiteX180" fmla="*/ 56371 w 489307"/>
              <a:gd name="connsiteY180" fmla="*/ 150985 h 405155"/>
              <a:gd name="connsiteX181" fmla="*/ 56057 w 489307"/>
              <a:gd name="connsiteY181" fmla="*/ 150458 h 405155"/>
              <a:gd name="connsiteX182" fmla="*/ 56413 w 489307"/>
              <a:gd name="connsiteY182" fmla="*/ 149217 h 405155"/>
              <a:gd name="connsiteX183" fmla="*/ 58132 w 489307"/>
              <a:gd name="connsiteY183" fmla="*/ 140797 h 405155"/>
              <a:gd name="connsiteX184" fmla="*/ 59368 w 489307"/>
              <a:gd name="connsiteY184" fmla="*/ 139071 h 405155"/>
              <a:gd name="connsiteX185" fmla="*/ 82151 w 489307"/>
              <a:gd name="connsiteY185" fmla="*/ 117476 h 405155"/>
              <a:gd name="connsiteX186" fmla="*/ 144254 w 489307"/>
              <a:gd name="connsiteY186" fmla="*/ 69191 h 405155"/>
              <a:gd name="connsiteX187" fmla="*/ 202940 w 489307"/>
              <a:gd name="connsiteY187" fmla="*/ 34188 h 405155"/>
              <a:gd name="connsiteX188" fmla="*/ 256660 w 489307"/>
              <a:gd name="connsiteY188" fmla="*/ 9835 h 405155"/>
              <a:gd name="connsiteX189" fmla="*/ 261648 w 489307"/>
              <a:gd name="connsiteY189" fmla="*/ 9456 h 405155"/>
              <a:gd name="connsiteX190" fmla="*/ 245404 w 489307"/>
              <a:gd name="connsiteY190" fmla="*/ 6677 h 405155"/>
              <a:gd name="connsiteX191" fmla="*/ 246033 w 489307"/>
              <a:gd name="connsiteY191" fmla="*/ 6825 h 405155"/>
              <a:gd name="connsiteX192" fmla="*/ 245027 w 489307"/>
              <a:gd name="connsiteY192" fmla="*/ 7393 h 405155"/>
              <a:gd name="connsiteX193" fmla="*/ 220064 w 489307"/>
              <a:gd name="connsiteY193" fmla="*/ 18401 h 405155"/>
              <a:gd name="connsiteX194" fmla="*/ 172905 w 489307"/>
              <a:gd name="connsiteY194" fmla="*/ 43301 h 405155"/>
              <a:gd name="connsiteX195" fmla="*/ 100071 w 489307"/>
              <a:gd name="connsiteY195" fmla="*/ 93691 h 405155"/>
              <a:gd name="connsiteX196" fmla="*/ 65572 w 489307"/>
              <a:gd name="connsiteY196" fmla="*/ 123916 h 405155"/>
              <a:gd name="connsiteX197" fmla="*/ 62407 w 489307"/>
              <a:gd name="connsiteY197" fmla="*/ 126842 h 405155"/>
              <a:gd name="connsiteX198" fmla="*/ 82507 w 489307"/>
              <a:gd name="connsiteY198" fmla="*/ 83546 h 405155"/>
              <a:gd name="connsiteX199" fmla="*/ 113695 w 489307"/>
              <a:gd name="connsiteY199" fmla="*/ 47574 h 405155"/>
              <a:gd name="connsiteX200" fmla="*/ 153518 w 489307"/>
              <a:gd name="connsiteY200" fmla="*/ 21538 h 405155"/>
              <a:gd name="connsiteX201" fmla="*/ 198455 w 489307"/>
              <a:gd name="connsiteY201" fmla="*/ 7561 h 405155"/>
              <a:gd name="connsiteX202" fmla="*/ 245404 w 489307"/>
              <a:gd name="connsiteY202" fmla="*/ 6677 h 405155"/>
              <a:gd name="connsiteX203" fmla="*/ 416266 w 489307"/>
              <a:gd name="connsiteY203" fmla="*/ 131 h 405155"/>
              <a:gd name="connsiteX204" fmla="*/ 443052 w 489307"/>
              <a:gd name="connsiteY204" fmla="*/ 28862 h 405155"/>
              <a:gd name="connsiteX205" fmla="*/ 444980 w 489307"/>
              <a:gd name="connsiteY205" fmla="*/ 31724 h 405155"/>
              <a:gd name="connsiteX206" fmla="*/ 468036 w 489307"/>
              <a:gd name="connsiteY206" fmla="*/ 47384 h 405155"/>
              <a:gd name="connsiteX207" fmla="*/ 487277 w 489307"/>
              <a:gd name="connsiteY207" fmla="*/ 82451 h 405155"/>
              <a:gd name="connsiteX208" fmla="*/ 488932 w 489307"/>
              <a:gd name="connsiteY208" fmla="*/ 110150 h 405155"/>
              <a:gd name="connsiteX209" fmla="*/ 480444 w 489307"/>
              <a:gd name="connsiteY209" fmla="*/ 147869 h 405155"/>
              <a:gd name="connsiteX210" fmla="*/ 460470 w 489307"/>
              <a:gd name="connsiteY210" fmla="*/ 189123 h 405155"/>
              <a:gd name="connsiteX211" fmla="*/ 438462 w 489307"/>
              <a:gd name="connsiteY211" fmla="*/ 221012 h 405155"/>
              <a:gd name="connsiteX212" fmla="*/ 437561 w 489307"/>
              <a:gd name="connsiteY212" fmla="*/ 222022 h 405155"/>
              <a:gd name="connsiteX213" fmla="*/ 434333 w 489307"/>
              <a:gd name="connsiteY213" fmla="*/ 226232 h 405155"/>
              <a:gd name="connsiteX214" fmla="*/ 433180 w 489307"/>
              <a:gd name="connsiteY214" fmla="*/ 227789 h 405155"/>
              <a:gd name="connsiteX215" fmla="*/ 431692 w 489307"/>
              <a:gd name="connsiteY215" fmla="*/ 229473 h 405155"/>
              <a:gd name="connsiteX216" fmla="*/ 430539 w 489307"/>
              <a:gd name="connsiteY216" fmla="*/ 230799 h 405155"/>
              <a:gd name="connsiteX217" fmla="*/ 431671 w 489307"/>
              <a:gd name="connsiteY217" fmla="*/ 228989 h 405155"/>
              <a:gd name="connsiteX218" fmla="*/ 432803 w 489307"/>
              <a:gd name="connsiteY218" fmla="*/ 227389 h 405155"/>
              <a:gd name="connsiteX219" fmla="*/ 433935 w 489307"/>
              <a:gd name="connsiteY219" fmla="*/ 225789 h 405155"/>
              <a:gd name="connsiteX220" fmla="*/ 437058 w 489307"/>
              <a:gd name="connsiteY220" fmla="*/ 221159 h 405155"/>
              <a:gd name="connsiteX221" fmla="*/ 445945 w 489307"/>
              <a:gd name="connsiteY221" fmla="*/ 207183 h 405155"/>
              <a:gd name="connsiteX222" fmla="*/ 466715 w 489307"/>
              <a:gd name="connsiteY222" fmla="*/ 168496 h 405155"/>
              <a:gd name="connsiteX223" fmla="*/ 477866 w 489307"/>
              <a:gd name="connsiteY223" fmla="*/ 134819 h 405155"/>
              <a:gd name="connsiteX224" fmla="*/ 479962 w 489307"/>
              <a:gd name="connsiteY224" fmla="*/ 109835 h 405155"/>
              <a:gd name="connsiteX225" fmla="*/ 472312 w 489307"/>
              <a:gd name="connsiteY225" fmla="*/ 76852 h 405155"/>
              <a:gd name="connsiteX226" fmla="*/ 448858 w 489307"/>
              <a:gd name="connsiteY226" fmla="*/ 50584 h 405155"/>
              <a:gd name="connsiteX227" fmla="*/ 440831 w 489307"/>
              <a:gd name="connsiteY227" fmla="*/ 45995 h 405155"/>
              <a:gd name="connsiteX228" fmla="*/ 438462 w 489307"/>
              <a:gd name="connsiteY228" fmla="*/ 46732 h 405155"/>
              <a:gd name="connsiteX229" fmla="*/ 419955 w 489307"/>
              <a:gd name="connsiteY229" fmla="*/ 59719 h 405155"/>
              <a:gd name="connsiteX230" fmla="*/ 385057 w 489307"/>
              <a:gd name="connsiteY230" fmla="*/ 37534 h 405155"/>
              <a:gd name="connsiteX231" fmla="*/ 383087 w 489307"/>
              <a:gd name="connsiteY231" fmla="*/ 36039 h 405155"/>
              <a:gd name="connsiteX232" fmla="*/ 358166 w 489307"/>
              <a:gd name="connsiteY232" fmla="*/ 38965 h 405155"/>
              <a:gd name="connsiteX233" fmla="*/ 333707 w 489307"/>
              <a:gd name="connsiteY233" fmla="*/ 43575 h 405155"/>
              <a:gd name="connsiteX234" fmla="*/ 332910 w 489307"/>
              <a:gd name="connsiteY234" fmla="*/ 44038 h 405155"/>
              <a:gd name="connsiteX235" fmla="*/ 334105 w 489307"/>
              <a:gd name="connsiteY235" fmla="*/ 45280 h 405155"/>
              <a:gd name="connsiteX236" fmla="*/ 379210 w 489307"/>
              <a:gd name="connsiteY236" fmla="*/ 103499 h 405155"/>
              <a:gd name="connsiteX237" fmla="*/ 394845 w 489307"/>
              <a:gd name="connsiteY237" fmla="*/ 153383 h 405155"/>
              <a:gd name="connsiteX238" fmla="*/ 396774 w 489307"/>
              <a:gd name="connsiteY238" fmla="*/ 191270 h 405155"/>
              <a:gd name="connsiteX239" fmla="*/ 370344 w 489307"/>
              <a:gd name="connsiteY239" fmla="*/ 275758 h 405155"/>
              <a:gd name="connsiteX240" fmla="*/ 334063 w 489307"/>
              <a:gd name="connsiteY240" fmla="*/ 317686 h 405155"/>
              <a:gd name="connsiteX241" fmla="*/ 319098 w 489307"/>
              <a:gd name="connsiteY241" fmla="*/ 328968 h 405155"/>
              <a:gd name="connsiteX242" fmla="*/ 313670 w 489307"/>
              <a:gd name="connsiteY242" fmla="*/ 332252 h 405155"/>
              <a:gd name="connsiteX243" fmla="*/ 312873 w 489307"/>
              <a:gd name="connsiteY243" fmla="*/ 333304 h 405155"/>
              <a:gd name="connsiteX244" fmla="*/ 307549 w 489307"/>
              <a:gd name="connsiteY244" fmla="*/ 336630 h 405155"/>
              <a:gd name="connsiteX245" fmla="*/ 304846 w 489307"/>
              <a:gd name="connsiteY245" fmla="*/ 338166 h 405155"/>
              <a:gd name="connsiteX246" fmla="*/ 301408 w 489307"/>
              <a:gd name="connsiteY246" fmla="*/ 340145 h 405155"/>
              <a:gd name="connsiteX247" fmla="*/ 297971 w 489307"/>
              <a:gd name="connsiteY247" fmla="*/ 342123 h 405155"/>
              <a:gd name="connsiteX248" fmla="*/ 295749 w 489307"/>
              <a:gd name="connsiteY248" fmla="*/ 343386 h 405155"/>
              <a:gd name="connsiteX249" fmla="*/ 295288 w 489307"/>
              <a:gd name="connsiteY249" fmla="*/ 343681 h 405155"/>
              <a:gd name="connsiteX250" fmla="*/ 294554 w 489307"/>
              <a:gd name="connsiteY250" fmla="*/ 344081 h 405155"/>
              <a:gd name="connsiteX251" fmla="*/ 293800 w 489307"/>
              <a:gd name="connsiteY251" fmla="*/ 344523 h 405155"/>
              <a:gd name="connsiteX252" fmla="*/ 293066 w 489307"/>
              <a:gd name="connsiteY252" fmla="*/ 344944 h 405155"/>
              <a:gd name="connsiteX253" fmla="*/ 292626 w 489307"/>
              <a:gd name="connsiteY253" fmla="*/ 345238 h 405155"/>
              <a:gd name="connsiteX254" fmla="*/ 278395 w 489307"/>
              <a:gd name="connsiteY254" fmla="*/ 353300 h 405155"/>
              <a:gd name="connsiteX255" fmla="*/ 210633 w 489307"/>
              <a:gd name="connsiteY255" fmla="*/ 383946 h 405155"/>
              <a:gd name="connsiteX256" fmla="*/ 156453 w 489307"/>
              <a:gd name="connsiteY256" fmla="*/ 399396 h 405155"/>
              <a:gd name="connsiteX257" fmla="*/ 130358 w 489307"/>
              <a:gd name="connsiteY257" fmla="*/ 403605 h 405155"/>
              <a:gd name="connsiteX258" fmla="*/ 94853 w 489307"/>
              <a:gd name="connsiteY258" fmla="*/ 404973 h 405155"/>
              <a:gd name="connsiteX259" fmla="*/ 52808 w 489307"/>
              <a:gd name="connsiteY259" fmla="*/ 397228 h 405155"/>
              <a:gd name="connsiteX260" fmla="*/ 21914 w 489307"/>
              <a:gd name="connsiteY260" fmla="*/ 378705 h 405155"/>
              <a:gd name="connsiteX261" fmla="*/ 1688 w 489307"/>
              <a:gd name="connsiteY261" fmla="*/ 341155 h 405155"/>
              <a:gd name="connsiteX262" fmla="*/ 724 w 489307"/>
              <a:gd name="connsiteY262" fmla="*/ 311456 h 405155"/>
              <a:gd name="connsiteX263" fmla="*/ 13761 w 489307"/>
              <a:gd name="connsiteY263" fmla="*/ 265150 h 405155"/>
              <a:gd name="connsiteX264" fmla="*/ 41993 w 489307"/>
              <a:gd name="connsiteY264" fmla="*/ 216234 h 405155"/>
              <a:gd name="connsiteX265" fmla="*/ 88104 w 489307"/>
              <a:gd name="connsiteY265" fmla="*/ 162497 h 405155"/>
              <a:gd name="connsiteX266" fmla="*/ 172508 w 489307"/>
              <a:gd name="connsiteY266" fmla="*/ 94890 h 405155"/>
              <a:gd name="connsiteX267" fmla="*/ 243979 w 489307"/>
              <a:gd name="connsiteY267" fmla="*/ 55530 h 405155"/>
              <a:gd name="connsiteX268" fmla="*/ 316583 w 489307"/>
              <a:gd name="connsiteY268" fmla="*/ 29620 h 405155"/>
              <a:gd name="connsiteX269" fmla="*/ 357999 w 489307"/>
              <a:gd name="connsiteY269" fmla="*/ 21874 h 405155"/>
              <a:gd name="connsiteX270" fmla="*/ 382270 w 489307"/>
              <a:gd name="connsiteY270" fmla="*/ 20316 h 405155"/>
              <a:gd name="connsiteX271" fmla="*/ 383024 w 489307"/>
              <a:gd name="connsiteY271" fmla="*/ 20316 h 405155"/>
              <a:gd name="connsiteX272" fmla="*/ 386923 w 489307"/>
              <a:gd name="connsiteY272" fmla="*/ 17622 h 405155"/>
              <a:gd name="connsiteX273" fmla="*/ 416266 w 489307"/>
              <a:gd name="connsiteY273" fmla="*/ 131 h 40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489307" h="405155">
                <a:moveTo>
                  <a:pt x="278290" y="349616"/>
                </a:moveTo>
                <a:lnTo>
                  <a:pt x="277683" y="349811"/>
                </a:lnTo>
                <a:lnTo>
                  <a:pt x="277976" y="349743"/>
                </a:lnTo>
                <a:close/>
                <a:moveTo>
                  <a:pt x="173116" y="214928"/>
                </a:moveTo>
                <a:cubicBezTo>
                  <a:pt x="186639" y="218079"/>
                  <a:pt x="199843" y="222476"/>
                  <a:pt x="212561" y="228062"/>
                </a:cubicBezTo>
                <a:cubicBezTo>
                  <a:pt x="213178" y="228246"/>
                  <a:pt x="213754" y="228547"/>
                  <a:pt x="214259" y="228947"/>
                </a:cubicBezTo>
                <a:cubicBezTo>
                  <a:pt x="214217" y="229557"/>
                  <a:pt x="213672" y="229599"/>
                  <a:pt x="213316" y="229788"/>
                </a:cubicBezTo>
                <a:cubicBezTo>
                  <a:pt x="202362" y="236025"/>
                  <a:pt x="191918" y="243127"/>
                  <a:pt x="182086" y="251026"/>
                </a:cubicBezTo>
                <a:cubicBezTo>
                  <a:pt x="181512" y="251550"/>
                  <a:pt x="180766" y="251843"/>
                  <a:pt x="179990" y="251847"/>
                </a:cubicBezTo>
                <a:lnTo>
                  <a:pt x="156055" y="251847"/>
                </a:lnTo>
                <a:cubicBezTo>
                  <a:pt x="155735" y="251891"/>
                  <a:pt x="155409" y="251824"/>
                  <a:pt x="155132" y="251658"/>
                </a:cubicBezTo>
                <a:cubicBezTo>
                  <a:pt x="155074" y="251207"/>
                  <a:pt x="155162" y="250748"/>
                  <a:pt x="155384" y="250353"/>
                </a:cubicBezTo>
                <a:cubicBezTo>
                  <a:pt x="159232" y="238513"/>
                  <a:pt x="164239" y="227084"/>
                  <a:pt x="170328" y="216233"/>
                </a:cubicBezTo>
                <a:cubicBezTo>
                  <a:pt x="171292" y="214507"/>
                  <a:pt x="171313" y="214507"/>
                  <a:pt x="173116" y="214928"/>
                </a:cubicBezTo>
                <a:close/>
                <a:moveTo>
                  <a:pt x="277908" y="214851"/>
                </a:moveTo>
                <a:cubicBezTo>
                  <a:pt x="278730" y="214533"/>
                  <a:pt x="279652" y="214946"/>
                  <a:pt x="279966" y="215771"/>
                </a:cubicBezTo>
                <a:cubicBezTo>
                  <a:pt x="286223" y="226906"/>
                  <a:pt x="291362" y="238640"/>
                  <a:pt x="295308" y="250795"/>
                </a:cubicBezTo>
                <a:cubicBezTo>
                  <a:pt x="295455" y="251088"/>
                  <a:pt x="295499" y="251423"/>
                  <a:pt x="295434" y="251743"/>
                </a:cubicBezTo>
                <a:cubicBezTo>
                  <a:pt x="294948" y="251907"/>
                  <a:pt x="294432" y="251957"/>
                  <a:pt x="293925" y="251890"/>
                </a:cubicBezTo>
                <a:cubicBezTo>
                  <a:pt x="286191" y="251890"/>
                  <a:pt x="278520" y="251890"/>
                  <a:pt x="270870" y="251890"/>
                </a:cubicBezTo>
                <a:cubicBezTo>
                  <a:pt x="269914" y="251905"/>
                  <a:pt x="268985" y="251576"/>
                  <a:pt x="268250" y="250964"/>
                </a:cubicBezTo>
                <a:cubicBezTo>
                  <a:pt x="258573" y="243178"/>
                  <a:pt x="248290" y="236182"/>
                  <a:pt x="237502" y="230042"/>
                </a:cubicBezTo>
                <a:cubicBezTo>
                  <a:pt x="237020" y="229859"/>
                  <a:pt x="236588" y="229564"/>
                  <a:pt x="236245" y="229179"/>
                </a:cubicBezTo>
                <a:cubicBezTo>
                  <a:pt x="236350" y="228589"/>
                  <a:pt x="236874" y="228547"/>
                  <a:pt x="237251" y="228400"/>
                </a:cubicBezTo>
                <a:cubicBezTo>
                  <a:pt x="250332" y="222603"/>
                  <a:pt x="263932" y="218072"/>
                  <a:pt x="277870" y="214866"/>
                </a:cubicBezTo>
                <a:cubicBezTo>
                  <a:pt x="277883" y="214862"/>
                  <a:pt x="277895" y="214856"/>
                  <a:pt x="277908" y="214851"/>
                </a:cubicBezTo>
                <a:close/>
                <a:moveTo>
                  <a:pt x="151422" y="211056"/>
                </a:moveTo>
                <a:cubicBezTo>
                  <a:pt x="154692" y="211561"/>
                  <a:pt x="157982" y="212024"/>
                  <a:pt x="161566" y="212550"/>
                </a:cubicBezTo>
                <a:cubicBezTo>
                  <a:pt x="159177" y="217160"/>
                  <a:pt x="156830" y="221622"/>
                  <a:pt x="154797" y="226084"/>
                </a:cubicBezTo>
                <a:cubicBezTo>
                  <a:pt x="152764" y="230546"/>
                  <a:pt x="150982" y="235114"/>
                  <a:pt x="148886" y="239639"/>
                </a:cubicBezTo>
                <a:cubicBezTo>
                  <a:pt x="148760" y="238250"/>
                  <a:pt x="148530" y="236840"/>
                  <a:pt x="148530" y="235429"/>
                </a:cubicBezTo>
                <a:cubicBezTo>
                  <a:pt x="148302" y="227778"/>
                  <a:pt x="148673" y="220121"/>
                  <a:pt x="149641" y="212529"/>
                </a:cubicBezTo>
                <a:cubicBezTo>
                  <a:pt x="149850" y="210908"/>
                  <a:pt x="149913" y="210845"/>
                  <a:pt x="151422" y="211056"/>
                </a:cubicBezTo>
                <a:close/>
                <a:moveTo>
                  <a:pt x="299584" y="210929"/>
                </a:moveTo>
                <a:cubicBezTo>
                  <a:pt x="300465" y="210803"/>
                  <a:pt x="300800" y="211224"/>
                  <a:pt x="300800" y="212003"/>
                </a:cubicBezTo>
                <a:cubicBezTo>
                  <a:pt x="301093" y="214655"/>
                  <a:pt x="301492" y="217328"/>
                  <a:pt x="301680" y="219980"/>
                </a:cubicBezTo>
                <a:cubicBezTo>
                  <a:pt x="302219" y="226164"/>
                  <a:pt x="302227" y="232382"/>
                  <a:pt x="301701" y="238566"/>
                </a:cubicBezTo>
                <a:cubicBezTo>
                  <a:pt x="301825" y="238991"/>
                  <a:pt x="301825" y="239445"/>
                  <a:pt x="301701" y="239871"/>
                </a:cubicBezTo>
                <a:cubicBezTo>
                  <a:pt x="301093" y="239765"/>
                  <a:pt x="301093" y="239344"/>
                  <a:pt x="301093" y="238923"/>
                </a:cubicBezTo>
                <a:cubicBezTo>
                  <a:pt x="297648" y="229900"/>
                  <a:pt x="293609" y="221117"/>
                  <a:pt x="289000" y="212634"/>
                </a:cubicBezTo>
                <a:cubicBezTo>
                  <a:pt x="292647" y="211813"/>
                  <a:pt x="296126" y="211455"/>
                  <a:pt x="299584" y="210929"/>
                </a:cubicBezTo>
                <a:close/>
                <a:moveTo>
                  <a:pt x="112605" y="209436"/>
                </a:moveTo>
                <a:cubicBezTo>
                  <a:pt x="121492" y="209225"/>
                  <a:pt x="130358" y="209162"/>
                  <a:pt x="139224" y="209814"/>
                </a:cubicBezTo>
                <a:cubicBezTo>
                  <a:pt x="140397" y="209899"/>
                  <a:pt x="140544" y="209920"/>
                  <a:pt x="140397" y="211204"/>
                </a:cubicBezTo>
                <a:cubicBezTo>
                  <a:pt x="140041" y="214445"/>
                  <a:pt x="139685" y="217707"/>
                  <a:pt x="139475" y="220970"/>
                </a:cubicBezTo>
                <a:cubicBezTo>
                  <a:pt x="139059" y="227242"/>
                  <a:pt x="139052" y="233536"/>
                  <a:pt x="139454" y="239808"/>
                </a:cubicBezTo>
                <a:cubicBezTo>
                  <a:pt x="139706" y="243786"/>
                  <a:pt x="140167" y="247722"/>
                  <a:pt x="140670" y="251616"/>
                </a:cubicBezTo>
                <a:cubicBezTo>
                  <a:pt x="140179" y="251869"/>
                  <a:pt x="139621" y="251957"/>
                  <a:pt x="139077" y="251869"/>
                </a:cubicBezTo>
                <a:cubicBezTo>
                  <a:pt x="131615" y="251869"/>
                  <a:pt x="124133" y="251869"/>
                  <a:pt x="116671" y="251869"/>
                </a:cubicBezTo>
                <a:cubicBezTo>
                  <a:pt x="115649" y="251976"/>
                  <a:pt x="114660" y="251463"/>
                  <a:pt x="114156" y="250564"/>
                </a:cubicBezTo>
                <a:cubicBezTo>
                  <a:pt x="106186" y="238977"/>
                  <a:pt x="104682" y="224098"/>
                  <a:pt x="110174" y="211140"/>
                </a:cubicBezTo>
                <a:cubicBezTo>
                  <a:pt x="110472" y="210061"/>
                  <a:pt x="111492" y="209345"/>
                  <a:pt x="112605" y="209436"/>
                </a:cubicBezTo>
                <a:close/>
                <a:moveTo>
                  <a:pt x="337584" y="209372"/>
                </a:moveTo>
                <a:cubicBezTo>
                  <a:pt x="338953" y="209237"/>
                  <a:pt x="340213" y="210134"/>
                  <a:pt x="340539" y="211477"/>
                </a:cubicBezTo>
                <a:cubicBezTo>
                  <a:pt x="345851" y="224367"/>
                  <a:pt x="344272" y="239083"/>
                  <a:pt x="336348" y="250542"/>
                </a:cubicBezTo>
                <a:cubicBezTo>
                  <a:pt x="335962" y="251350"/>
                  <a:pt x="335145" y="251860"/>
                  <a:pt x="334252" y="251847"/>
                </a:cubicBezTo>
                <a:cubicBezTo>
                  <a:pt x="326518" y="251847"/>
                  <a:pt x="318805" y="251847"/>
                  <a:pt x="311070" y="251847"/>
                </a:cubicBezTo>
                <a:cubicBezTo>
                  <a:pt x="310666" y="251921"/>
                  <a:pt x="310247" y="251822"/>
                  <a:pt x="309918" y="251574"/>
                </a:cubicBezTo>
                <a:cubicBezTo>
                  <a:pt x="310190" y="249090"/>
                  <a:pt x="310463" y="246564"/>
                  <a:pt x="310735" y="244038"/>
                </a:cubicBezTo>
                <a:cubicBezTo>
                  <a:pt x="311452" y="236806"/>
                  <a:pt x="311592" y="229528"/>
                  <a:pt x="311154" y="222274"/>
                </a:cubicBezTo>
                <a:cubicBezTo>
                  <a:pt x="310945" y="218612"/>
                  <a:pt x="310567" y="214992"/>
                  <a:pt x="310169" y="211350"/>
                </a:cubicBezTo>
                <a:cubicBezTo>
                  <a:pt x="310023" y="209919"/>
                  <a:pt x="310043" y="209814"/>
                  <a:pt x="311343" y="209814"/>
                </a:cubicBezTo>
                <a:cubicBezTo>
                  <a:pt x="320083" y="209161"/>
                  <a:pt x="328823" y="209245"/>
                  <a:pt x="337584" y="209372"/>
                </a:cubicBezTo>
                <a:close/>
                <a:moveTo>
                  <a:pt x="223837" y="156099"/>
                </a:moveTo>
                <a:cubicBezTo>
                  <a:pt x="225577" y="154857"/>
                  <a:pt x="225137" y="154920"/>
                  <a:pt x="226772" y="156099"/>
                </a:cubicBezTo>
                <a:cubicBezTo>
                  <a:pt x="245080" y="169370"/>
                  <a:pt x="260831" y="185874"/>
                  <a:pt x="273260" y="204805"/>
                </a:cubicBezTo>
                <a:lnTo>
                  <a:pt x="273909" y="205920"/>
                </a:lnTo>
                <a:lnTo>
                  <a:pt x="270220" y="206888"/>
                </a:lnTo>
                <a:cubicBezTo>
                  <a:pt x="255205" y="210723"/>
                  <a:pt x="240613" y="216070"/>
                  <a:pt x="226667" y="222843"/>
                </a:cubicBezTo>
                <a:cubicBezTo>
                  <a:pt x="225843" y="223317"/>
                  <a:pt x="224829" y="223317"/>
                  <a:pt x="224005" y="222843"/>
                </a:cubicBezTo>
                <a:cubicBezTo>
                  <a:pt x="209195" y="215638"/>
                  <a:pt x="193660" y="210050"/>
                  <a:pt x="177664" y="206173"/>
                </a:cubicBezTo>
                <a:cubicBezTo>
                  <a:pt x="177441" y="206099"/>
                  <a:pt x="177223" y="206006"/>
                  <a:pt x="177014" y="205899"/>
                </a:cubicBezTo>
                <a:cubicBezTo>
                  <a:pt x="176783" y="205289"/>
                  <a:pt x="177202" y="204994"/>
                  <a:pt x="177433" y="204636"/>
                </a:cubicBezTo>
                <a:cubicBezTo>
                  <a:pt x="189845" y="185766"/>
                  <a:pt x="205569" y="169321"/>
                  <a:pt x="223837" y="156099"/>
                </a:cubicBezTo>
                <a:close/>
                <a:moveTo>
                  <a:pt x="190281" y="135577"/>
                </a:moveTo>
                <a:cubicBezTo>
                  <a:pt x="198967" y="139281"/>
                  <a:pt x="207373" y="143615"/>
                  <a:pt x="215432" y="148542"/>
                </a:cubicBezTo>
                <a:cubicBezTo>
                  <a:pt x="215810" y="148774"/>
                  <a:pt x="216166" y="149048"/>
                  <a:pt x="216732" y="149426"/>
                </a:cubicBezTo>
                <a:cubicBezTo>
                  <a:pt x="214196" y="151426"/>
                  <a:pt x="211806" y="153278"/>
                  <a:pt x="209459" y="155194"/>
                </a:cubicBezTo>
                <a:cubicBezTo>
                  <a:pt x="193209" y="168404"/>
                  <a:pt x="179212" y="184185"/>
                  <a:pt x="168022" y="201921"/>
                </a:cubicBezTo>
                <a:cubicBezTo>
                  <a:pt x="167418" y="203270"/>
                  <a:pt x="165893" y="203935"/>
                  <a:pt x="164501" y="203457"/>
                </a:cubicBezTo>
                <a:cubicBezTo>
                  <a:pt x="160875" y="202721"/>
                  <a:pt x="157186" y="202215"/>
                  <a:pt x="153539" y="201626"/>
                </a:cubicBezTo>
                <a:cubicBezTo>
                  <a:pt x="151653" y="201331"/>
                  <a:pt x="151653" y="201331"/>
                  <a:pt x="152051" y="199521"/>
                </a:cubicBezTo>
                <a:cubicBezTo>
                  <a:pt x="153707" y="192399"/>
                  <a:pt x="155957" y="185427"/>
                  <a:pt x="158779" y="178683"/>
                </a:cubicBezTo>
                <a:cubicBezTo>
                  <a:pt x="165364" y="162853"/>
                  <a:pt x="174937" y="148450"/>
                  <a:pt x="186969" y="136271"/>
                </a:cubicBezTo>
                <a:cubicBezTo>
                  <a:pt x="187741" y="135236"/>
                  <a:pt x="189160" y="134937"/>
                  <a:pt x="190281" y="135577"/>
                </a:cubicBezTo>
                <a:close/>
                <a:moveTo>
                  <a:pt x="260223" y="135514"/>
                </a:moveTo>
                <a:cubicBezTo>
                  <a:pt x="261329" y="134828"/>
                  <a:pt x="262773" y="135102"/>
                  <a:pt x="263555" y="136146"/>
                </a:cubicBezTo>
                <a:cubicBezTo>
                  <a:pt x="279501" y="152309"/>
                  <a:pt x="291048" y="172311"/>
                  <a:pt x="297090" y="194239"/>
                </a:cubicBezTo>
                <a:cubicBezTo>
                  <a:pt x="297614" y="196133"/>
                  <a:pt x="298075" y="198027"/>
                  <a:pt x="298536" y="199943"/>
                </a:cubicBezTo>
                <a:cubicBezTo>
                  <a:pt x="298830" y="201248"/>
                  <a:pt x="298788" y="201269"/>
                  <a:pt x="297384" y="201479"/>
                </a:cubicBezTo>
                <a:cubicBezTo>
                  <a:pt x="293297" y="202237"/>
                  <a:pt x="289189" y="202848"/>
                  <a:pt x="285101" y="203584"/>
                </a:cubicBezTo>
                <a:cubicBezTo>
                  <a:pt x="284261" y="203820"/>
                  <a:pt x="283374" y="203412"/>
                  <a:pt x="283006" y="202616"/>
                </a:cubicBezTo>
                <a:cubicBezTo>
                  <a:pt x="277902" y="194481"/>
                  <a:pt x="272199" y="186741"/>
                  <a:pt x="265945" y="179463"/>
                </a:cubicBezTo>
                <a:cubicBezTo>
                  <a:pt x="257022" y="169004"/>
                  <a:pt x="247027" y="159522"/>
                  <a:pt x="236119" y="151174"/>
                </a:cubicBezTo>
                <a:lnTo>
                  <a:pt x="233793" y="149364"/>
                </a:lnTo>
                <a:cubicBezTo>
                  <a:pt x="235813" y="147960"/>
                  <a:pt x="237911" y="146674"/>
                  <a:pt x="240081" y="145512"/>
                </a:cubicBezTo>
                <a:cubicBezTo>
                  <a:pt x="246591" y="141782"/>
                  <a:pt x="253316" y="138444"/>
                  <a:pt x="260223" y="135514"/>
                </a:cubicBezTo>
                <a:close/>
                <a:moveTo>
                  <a:pt x="322955" y="47469"/>
                </a:moveTo>
                <a:cubicBezTo>
                  <a:pt x="300264" y="54570"/>
                  <a:pt x="278009" y="63003"/>
                  <a:pt x="256303" y="72727"/>
                </a:cubicBezTo>
                <a:cubicBezTo>
                  <a:pt x="245153" y="77799"/>
                  <a:pt x="234128" y="83145"/>
                  <a:pt x="223376" y="89060"/>
                </a:cubicBezTo>
                <a:cubicBezTo>
                  <a:pt x="197303" y="103220"/>
                  <a:pt x="172759" y="120058"/>
                  <a:pt x="150144" y="139302"/>
                </a:cubicBezTo>
                <a:cubicBezTo>
                  <a:pt x="120830" y="164358"/>
                  <a:pt x="95293" y="193554"/>
                  <a:pt x="74334" y="225979"/>
                </a:cubicBezTo>
                <a:cubicBezTo>
                  <a:pt x="65749" y="239223"/>
                  <a:pt x="58928" y="253537"/>
                  <a:pt x="54045" y="268560"/>
                </a:cubicBezTo>
                <a:cubicBezTo>
                  <a:pt x="50376" y="279928"/>
                  <a:pt x="48876" y="291889"/>
                  <a:pt x="49622" y="303815"/>
                </a:cubicBezTo>
                <a:cubicBezTo>
                  <a:pt x="50381" y="318010"/>
                  <a:pt x="55442" y="331635"/>
                  <a:pt x="64126" y="342860"/>
                </a:cubicBezTo>
                <a:cubicBezTo>
                  <a:pt x="69755" y="349890"/>
                  <a:pt x="76705" y="355742"/>
                  <a:pt x="84583" y="360077"/>
                </a:cubicBezTo>
                <a:cubicBezTo>
                  <a:pt x="99400" y="368204"/>
                  <a:pt x="115709" y="373216"/>
                  <a:pt x="132517" y="374811"/>
                </a:cubicBezTo>
                <a:cubicBezTo>
                  <a:pt x="140389" y="375666"/>
                  <a:pt x="148317" y="375870"/>
                  <a:pt x="156222" y="375422"/>
                </a:cubicBezTo>
                <a:cubicBezTo>
                  <a:pt x="168209" y="374761"/>
                  <a:pt x="180147" y="373405"/>
                  <a:pt x="191979" y="371359"/>
                </a:cubicBezTo>
                <a:cubicBezTo>
                  <a:pt x="209438" y="368413"/>
                  <a:pt x="226814" y="365024"/>
                  <a:pt x="244000" y="360604"/>
                </a:cubicBezTo>
                <a:lnTo>
                  <a:pt x="277680" y="349812"/>
                </a:lnTo>
                <a:lnTo>
                  <a:pt x="247375" y="356815"/>
                </a:lnTo>
                <a:cubicBezTo>
                  <a:pt x="237369" y="358185"/>
                  <a:pt x="227256" y="358602"/>
                  <a:pt x="217172" y="358057"/>
                </a:cubicBezTo>
                <a:cubicBezTo>
                  <a:pt x="196093" y="356998"/>
                  <a:pt x="175394" y="352001"/>
                  <a:pt x="156138" y="343323"/>
                </a:cubicBezTo>
                <a:cubicBezTo>
                  <a:pt x="127518" y="330429"/>
                  <a:pt x="102944" y="309934"/>
                  <a:pt x="85065" y="284051"/>
                </a:cubicBezTo>
                <a:cubicBezTo>
                  <a:pt x="84876" y="283777"/>
                  <a:pt x="84667" y="283525"/>
                  <a:pt x="84499" y="283251"/>
                </a:cubicBezTo>
                <a:cubicBezTo>
                  <a:pt x="83388" y="281462"/>
                  <a:pt x="83702" y="280768"/>
                  <a:pt x="85798" y="280768"/>
                </a:cubicBezTo>
                <a:cubicBezTo>
                  <a:pt x="97955" y="280768"/>
                  <a:pt x="110090" y="280768"/>
                  <a:pt x="122226" y="280768"/>
                </a:cubicBezTo>
                <a:cubicBezTo>
                  <a:pt x="123646" y="280875"/>
                  <a:pt x="124955" y="281578"/>
                  <a:pt x="125831" y="282704"/>
                </a:cubicBezTo>
                <a:cubicBezTo>
                  <a:pt x="133821" y="290881"/>
                  <a:pt x="142741" y="298088"/>
                  <a:pt x="152407" y="304173"/>
                </a:cubicBezTo>
                <a:cubicBezTo>
                  <a:pt x="168993" y="314500"/>
                  <a:pt x="187563" y="321191"/>
                  <a:pt x="206902" y="323811"/>
                </a:cubicBezTo>
                <a:cubicBezTo>
                  <a:pt x="203192" y="321138"/>
                  <a:pt x="199902" y="318507"/>
                  <a:pt x="196548" y="316002"/>
                </a:cubicBezTo>
                <a:cubicBezTo>
                  <a:pt x="186802" y="308699"/>
                  <a:pt x="177119" y="301290"/>
                  <a:pt x="167393" y="293965"/>
                </a:cubicBezTo>
                <a:cubicBezTo>
                  <a:pt x="154168" y="283904"/>
                  <a:pt x="140901" y="273780"/>
                  <a:pt x="127571" y="263740"/>
                </a:cubicBezTo>
                <a:cubicBezTo>
                  <a:pt x="126795" y="263150"/>
                  <a:pt x="125433" y="262687"/>
                  <a:pt x="125789" y="261466"/>
                </a:cubicBezTo>
                <a:cubicBezTo>
                  <a:pt x="126145" y="260246"/>
                  <a:pt x="127529" y="260666"/>
                  <a:pt x="128472" y="260666"/>
                </a:cubicBezTo>
                <a:cubicBezTo>
                  <a:pt x="143751" y="260666"/>
                  <a:pt x="159010" y="260666"/>
                  <a:pt x="174289" y="260666"/>
                </a:cubicBezTo>
                <a:cubicBezTo>
                  <a:pt x="176224" y="260587"/>
                  <a:pt x="178058" y="261538"/>
                  <a:pt x="179110" y="263171"/>
                </a:cubicBezTo>
                <a:cubicBezTo>
                  <a:pt x="193928" y="283378"/>
                  <a:pt x="208914" y="303289"/>
                  <a:pt x="223795" y="323369"/>
                </a:cubicBezTo>
                <a:cubicBezTo>
                  <a:pt x="225221" y="325348"/>
                  <a:pt x="225304" y="325327"/>
                  <a:pt x="226772" y="323369"/>
                </a:cubicBezTo>
                <a:cubicBezTo>
                  <a:pt x="241584" y="303557"/>
                  <a:pt x="256310" y="283742"/>
                  <a:pt x="270954" y="263929"/>
                </a:cubicBezTo>
                <a:cubicBezTo>
                  <a:pt x="272283" y="261856"/>
                  <a:pt x="274624" y="260664"/>
                  <a:pt x="277074" y="260814"/>
                </a:cubicBezTo>
                <a:cubicBezTo>
                  <a:pt x="292018" y="260814"/>
                  <a:pt x="306983" y="260814"/>
                  <a:pt x="321928" y="260814"/>
                </a:cubicBezTo>
                <a:cubicBezTo>
                  <a:pt x="322934" y="260814"/>
                  <a:pt x="324568" y="260498"/>
                  <a:pt x="324799" y="261614"/>
                </a:cubicBezTo>
                <a:cubicBezTo>
                  <a:pt x="325030" y="262729"/>
                  <a:pt x="323730" y="263234"/>
                  <a:pt x="322934" y="263824"/>
                </a:cubicBezTo>
                <a:lnTo>
                  <a:pt x="269298" y="304447"/>
                </a:lnTo>
                <a:cubicBezTo>
                  <a:pt x="261082" y="310677"/>
                  <a:pt x="252803" y="316844"/>
                  <a:pt x="244650" y="323159"/>
                </a:cubicBezTo>
                <a:cubicBezTo>
                  <a:pt x="244342" y="323331"/>
                  <a:pt x="244088" y="323586"/>
                  <a:pt x="243916" y="323895"/>
                </a:cubicBezTo>
                <a:cubicBezTo>
                  <a:pt x="268192" y="320507"/>
                  <a:pt x="291142" y="310734"/>
                  <a:pt x="310442" y="295565"/>
                </a:cubicBezTo>
                <a:cubicBezTo>
                  <a:pt x="315749" y="291353"/>
                  <a:pt x="320762" y="286781"/>
                  <a:pt x="325449" y="281883"/>
                </a:cubicBezTo>
                <a:cubicBezTo>
                  <a:pt x="326298" y="281079"/>
                  <a:pt x="327455" y="280694"/>
                  <a:pt x="328614" y="280831"/>
                </a:cubicBezTo>
                <a:cubicBezTo>
                  <a:pt x="337710" y="280831"/>
                  <a:pt x="346785" y="280704"/>
                  <a:pt x="355861" y="280831"/>
                </a:cubicBezTo>
                <a:cubicBezTo>
                  <a:pt x="357919" y="281003"/>
                  <a:pt x="359891" y="279961"/>
                  <a:pt x="360912" y="278158"/>
                </a:cubicBezTo>
                <a:cubicBezTo>
                  <a:pt x="371568" y="262456"/>
                  <a:pt x="379537" y="245076"/>
                  <a:pt x="384491" y="226737"/>
                </a:cubicBezTo>
                <a:cubicBezTo>
                  <a:pt x="387315" y="216183"/>
                  <a:pt x="389153" y="205387"/>
                  <a:pt x="389983" y="194491"/>
                </a:cubicBezTo>
                <a:cubicBezTo>
                  <a:pt x="390318" y="190281"/>
                  <a:pt x="390507" y="186071"/>
                  <a:pt x="390507" y="181862"/>
                </a:cubicBezTo>
                <a:cubicBezTo>
                  <a:pt x="390501" y="172251"/>
                  <a:pt x="389715" y="162655"/>
                  <a:pt x="388159" y="153173"/>
                </a:cubicBezTo>
                <a:cubicBezTo>
                  <a:pt x="385212" y="135768"/>
                  <a:pt x="379650" y="118913"/>
                  <a:pt x="371664" y="103183"/>
                </a:cubicBezTo>
                <a:cubicBezTo>
                  <a:pt x="365936" y="91914"/>
                  <a:pt x="358969" y="81324"/>
                  <a:pt x="350893" y="71611"/>
                </a:cubicBezTo>
                <a:cubicBezTo>
                  <a:pt x="343746" y="63084"/>
                  <a:pt x="335794" y="55274"/>
                  <a:pt x="327146" y="48289"/>
                </a:cubicBezTo>
                <a:cubicBezTo>
                  <a:pt x="326002" y="47268"/>
                  <a:pt x="324397" y="46953"/>
                  <a:pt x="322955" y="47469"/>
                </a:cubicBezTo>
                <a:close/>
                <a:moveTo>
                  <a:pt x="279044" y="15391"/>
                </a:moveTo>
                <a:cubicBezTo>
                  <a:pt x="280107" y="14960"/>
                  <a:pt x="281293" y="14960"/>
                  <a:pt x="282356" y="15391"/>
                </a:cubicBezTo>
                <a:cubicBezTo>
                  <a:pt x="284473" y="16296"/>
                  <a:pt x="286694" y="17075"/>
                  <a:pt x="288790" y="17896"/>
                </a:cubicBezTo>
                <a:cubicBezTo>
                  <a:pt x="288958" y="17959"/>
                  <a:pt x="289126" y="18085"/>
                  <a:pt x="289650" y="18380"/>
                </a:cubicBezTo>
                <a:cubicBezTo>
                  <a:pt x="281266" y="21200"/>
                  <a:pt x="273217" y="23852"/>
                  <a:pt x="265211" y="26947"/>
                </a:cubicBezTo>
                <a:cubicBezTo>
                  <a:pt x="257204" y="30041"/>
                  <a:pt x="249282" y="33282"/>
                  <a:pt x="241422" y="36755"/>
                </a:cubicBezTo>
                <a:cubicBezTo>
                  <a:pt x="233562" y="40228"/>
                  <a:pt x="225807" y="43911"/>
                  <a:pt x="218115" y="47742"/>
                </a:cubicBezTo>
                <a:cubicBezTo>
                  <a:pt x="210429" y="51601"/>
                  <a:pt x="202835" y="55635"/>
                  <a:pt x="195332" y="59845"/>
                </a:cubicBezTo>
                <a:cubicBezTo>
                  <a:pt x="187814" y="64069"/>
                  <a:pt x="180403" y="68454"/>
                  <a:pt x="173094" y="73000"/>
                </a:cubicBezTo>
                <a:cubicBezTo>
                  <a:pt x="165785" y="77547"/>
                  <a:pt x="158569" y="82254"/>
                  <a:pt x="151443" y="87124"/>
                </a:cubicBezTo>
                <a:cubicBezTo>
                  <a:pt x="144373" y="92007"/>
                  <a:pt x="137386" y="97044"/>
                  <a:pt x="130483" y="102236"/>
                </a:cubicBezTo>
                <a:cubicBezTo>
                  <a:pt x="123581" y="107428"/>
                  <a:pt x="116804" y="112781"/>
                  <a:pt x="110153" y="118296"/>
                </a:cubicBezTo>
                <a:cubicBezTo>
                  <a:pt x="103516" y="123796"/>
                  <a:pt x="96990" y="129466"/>
                  <a:pt x="90577" y="135303"/>
                </a:cubicBezTo>
                <a:cubicBezTo>
                  <a:pt x="84163" y="141140"/>
                  <a:pt x="77910" y="147132"/>
                  <a:pt x="71818" y="153278"/>
                </a:cubicBezTo>
                <a:cubicBezTo>
                  <a:pt x="65740" y="159424"/>
                  <a:pt x="59850" y="165739"/>
                  <a:pt x="53814" y="172474"/>
                </a:cubicBezTo>
                <a:cubicBezTo>
                  <a:pt x="53793" y="170496"/>
                  <a:pt x="53940" y="169043"/>
                  <a:pt x="53940" y="167612"/>
                </a:cubicBezTo>
                <a:cubicBezTo>
                  <a:pt x="53730" y="163739"/>
                  <a:pt x="55616" y="161129"/>
                  <a:pt x="58131" y="158456"/>
                </a:cubicBezTo>
                <a:cubicBezTo>
                  <a:pt x="80821" y="134501"/>
                  <a:pt x="105627" y="112661"/>
                  <a:pt x="132244" y="93206"/>
                </a:cubicBezTo>
                <a:cubicBezTo>
                  <a:pt x="156774" y="75183"/>
                  <a:pt x="182675" y="59123"/>
                  <a:pt x="209710" y="45174"/>
                </a:cubicBezTo>
                <a:cubicBezTo>
                  <a:pt x="232078" y="33585"/>
                  <a:pt x="255249" y="23631"/>
                  <a:pt x="279044" y="15391"/>
                </a:cubicBezTo>
                <a:close/>
                <a:moveTo>
                  <a:pt x="261648" y="9456"/>
                </a:moveTo>
                <a:cubicBezTo>
                  <a:pt x="264037" y="10193"/>
                  <a:pt x="266469" y="10698"/>
                  <a:pt x="268900" y="11287"/>
                </a:cubicBezTo>
                <a:cubicBezTo>
                  <a:pt x="269067" y="11351"/>
                  <a:pt x="269227" y="11429"/>
                  <a:pt x="269382" y="11519"/>
                </a:cubicBezTo>
                <a:cubicBezTo>
                  <a:pt x="269005" y="12087"/>
                  <a:pt x="268376" y="12108"/>
                  <a:pt x="267852" y="12298"/>
                </a:cubicBezTo>
                <a:cubicBezTo>
                  <a:pt x="242275" y="21696"/>
                  <a:pt x="217451" y="33038"/>
                  <a:pt x="193593" y="46227"/>
                </a:cubicBezTo>
                <a:cubicBezTo>
                  <a:pt x="177984" y="54843"/>
                  <a:pt x="162747" y="64161"/>
                  <a:pt x="147880" y="74180"/>
                </a:cubicBezTo>
                <a:cubicBezTo>
                  <a:pt x="131120" y="85503"/>
                  <a:pt x="114947" y="97678"/>
                  <a:pt x="99422" y="110656"/>
                </a:cubicBezTo>
                <a:cubicBezTo>
                  <a:pt x="90437" y="118219"/>
                  <a:pt x="81690" y="126057"/>
                  <a:pt x="73180" y="134167"/>
                </a:cubicBezTo>
                <a:cubicBezTo>
                  <a:pt x="67605" y="139471"/>
                  <a:pt x="62261" y="145007"/>
                  <a:pt x="56853" y="150479"/>
                </a:cubicBezTo>
                <a:cubicBezTo>
                  <a:pt x="56769" y="150732"/>
                  <a:pt x="56602" y="150985"/>
                  <a:pt x="56371" y="150985"/>
                </a:cubicBezTo>
                <a:cubicBezTo>
                  <a:pt x="56015" y="151027"/>
                  <a:pt x="56036" y="150690"/>
                  <a:pt x="56057" y="150458"/>
                </a:cubicBezTo>
                <a:cubicBezTo>
                  <a:pt x="56043" y="150016"/>
                  <a:pt x="56167" y="149583"/>
                  <a:pt x="56413" y="149217"/>
                </a:cubicBezTo>
                <a:cubicBezTo>
                  <a:pt x="56806" y="146377"/>
                  <a:pt x="57380" y="143563"/>
                  <a:pt x="58132" y="140797"/>
                </a:cubicBezTo>
                <a:cubicBezTo>
                  <a:pt x="58380" y="140120"/>
                  <a:pt x="58808" y="139524"/>
                  <a:pt x="59368" y="139071"/>
                </a:cubicBezTo>
                <a:cubicBezTo>
                  <a:pt x="66760" y="131690"/>
                  <a:pt x="74354" y="124491"/>
                  <a:pt x="82151" y="117476"/>
                </a:cubicBezTo>
                <a:cubicBezTo>
                  <a:pt x="101750" y="100000"/>
                  <a:pt x="122497" y="83868"/>
                  <a:pt x="144254" y="69191"/>
                </a:cubicBezTo>
                <a:cubicBezTo>
                  <a:pt x="163134" y="56408"/>
                  <a:pt x="182729" y="44722"/>
                  <a:pt x="202940" y="34188"/>
                </a:cubicBezTo>
                <a:cubicBezTo>
                  <a:pt x="220404" y="25119"/>
                  <a:pt x="238335" y="16989"/>
                  <a:pt x="256660" y="9835"/>
                </a:cubicBezTo>
                <a:cubicBezTo>
                  <a:pt x="258227" y="9124"/>
                  <a:pt x="259992" y="8990"/>
                  <a:pt x="261648" y="9456"/>
                </a:cubicBezTo>
                <a:close/>
                <a:moveTo>
                  <a:pt x="245404" y="6677"/>
                </a:moveTo>
                <a:cubicBezTo>
                  <a:pt x="245634" y="6614"/>
                  <a:pt x="246158" y="6256"/>
                  <a:pt x="246033" y="6825"/>
                </a:cubicBezTo>
                <a:cubicBezTo>
                  <a:pt x="245907" y="7393"/>
                  <a:pt x="245488" y="7393"/>
                  <a:pt x="245027" y="7393"/>
                </a:cubicBezTo>
                <a:cubicBezTo>
                  <a:pt x="236643" y="10887"/>
                  <a:pt x="228301" y="14528"/>
                  <a:pt x="220064" y="18401"/>
                </a:cubicBezTo>
                <a:cubicBezTo>
                  <a:pt x="203994" y="25993"/>
                  <a:pt x="188275" y="34293"/>
                  <a:pt x="172905" y="43301"/>
                </a:cubicBezTo>
                <a:cubicBezTo>
                  <a:pt x="147433" y="58287"/>
                  <a:pt x="123089" y="75129"/>
                  <a:pt x="100071" y="93691"/>
                </a:cubicBezTo>
                <a:cubicBezTo>
                  <a:pt x="88166" y="103268"/>
                  <a:pt x="76638" y="113308"/>
                  <a:pt x="65572" y="123916"/>
                </a:cubicBezTo>
                <a:lnTo>
                  <a:pt x="62407" y="126842"/>
                </a:lnTo>
                <a:cubicBezTo>
                  <a:pt x="62176" y="122148"/>
                  <a:pt x="74501" y="95754"/>
                  <a:pt x="82507" y="83546"/>
                </a:cubicBezTo>
                <a:cubicBezTo>
                  <a:pt x="91237" y="70196"/>
                  <a:pt x="101729" y="58095"/>
                  <a:pt x="113695" y="47574"/>
                </a:cubicBezTo>
                <a:cubicBezTo>
                  <a:pt x="125704" y="37085"/>
                  <a:pt x="139107" y="28323"/>
                  <a:pt x="153518" y="21538"/>
                </a:cubicBezTo>
                <a:cubicBezTo>
                  <a:pt x="167768" y="14781"/>
                  <a:pt x="182897" y="10076"/>
                  <a:pt x="198455" y="7561"/>
                </a:cubicBezTo>
                <a:cubicBezTo>
                  <a:pt x="213981" y="5016"/>
                  <a:pt x="229793" y="4718"/>
                  <a:pt x="245404" y="6677"/>
                </a:cubicBezTo>
                <a:close/>
                <a:moveTo>
                  <a:pt x="416266" y="131"/>
                </a:moveTo>
                <a:cubicBezTo>
                  <a:pt x="431122" y="1575"/>
                  <a:pt x="442595" y="13881"/>
                  <a:pt x="443052" y="28862"/>
                </a:cubicBezTo>
                <a:cubicBezTo>
                  <a:pt x="442977" y="30144"/>
                  <a:pt x="443767" y="31318"/>
                  <a:pt x="444980" y="31724"/>
                </a:cubicBezTo>
                <a:cubicBezTo>
                  <a:pt x="453519" y="35548"/>
                  <a:pt x="461323" y="40849"/>
                  <a:pt x="468036" y="47384"/>
                </a:cubicBezTo>
                <a:cubicBezTo>
                  <a:pt x="477738" y="56923"/>
                  <a:pt x="484430" y="69119"/>
                  <a:pt x="487277" y="82451"/>
                </a:cubicBezTo>
                <a:cubicBezTo>
                  <a:pt x="489207" y="91549"/>
                  <a:pt x="489767" y="100886"/>
                  <a:pt x="488932" y="110150"/>
                </a:cubicBezTo>
                <a:cubicBezTo>
                  <a:pt x="487807" y="123049"/>
                  <a:pt x="484952" y="135737"/>
                  <a:pt x="480444" y="147869"/>
                </a:cubicBezTo>
                <a:cubicBezTo>
                  <a:pt x="475168" y="162253"/>
                  <a:pt x="468476" y="176074"/>
                  <a:pt x="460470" y="189123"/>
                </a:cubicBezTo>
                <a:cubicBezTo>
                  <a:pt x="453762" y="200176"/>
                  <a:pt x="446414" y="210824"/>
                  <a:pt x="438462" y="221012"/>
                </a:cubicBezTo>
                <a:cubicBezTo>
                  <a:pt x="438190" y="221369"/>
                  <a:pt x="437854" y="221685"/>
                  <a:pt x="437561" y="222022"/>
                </a:cubicBezTo>
                <a:cubicBezTo>
                  <a:pt x="436599" y="223510"/>
                  <a:pt x="435519" y="224918"/>
                  <a:pt x="434333" y="226232"/>
                </a:cubicBezTo>
                <a:cubicBezTo>
                  <a:pt x="434023" y="226802"/>
                  <a:pt x="433635" y="227326"/>
                  <a:pt x="433180" y="227789"/>
                </a:cubicBezTo>
                <a:cubicBezTo>
                  <a:pt x="432837" y="228469"/>
                  <a:pt x="432323" y="229050"/>
                  <a:pt x="431692" y="229473"/>
                </a:cubicBezTo>
                <a:cubicBezTo>
                  <a:pt x="431650" y="230083"/>
                  <a:pt x="431315" y="230483"/>
                  <a:pt x="430539" y="230799"/>
                </a:cubicBezTo>
                <a:cubicBezTo>
                  <a:pt x="430770" y="230115"/>
                  <a:pt x="431158" y="229494"/>
                  <a:pt x="431671" y="228989"/>
                </a:cubicBezTo>
                <a:lnTo>
                  <a:pt x="432803" y="227389"/>
                </a:lnTo>
                <a:cubicBezTo>
                  <a:pt x="433067" y="226783"/>
                  <a:pt x="433453" y="226240"/>
                  <a:pt x="433935" y="225789"/>
                </a:cubicBezTo>
                <a:cubicBezTo>
                  <a:pt x="434851" y="224165"/>
                  <a:pt x="435897" y="222615"/>
                  <a:pt x="437058" y="221159"/>
                </a:cubicBezTo>
                <a:cubicBezTo>
                  <a:pt x="439929" y="216423"/>
                  <a:pt x="443136" y="211940"/>
                  <a:pt x="445945" y="207183"/>
                </a:cubicBezTo>
                <a:cubicBezTo>
                  <a:pt x="453589" y="194691"/>
                  <a:pt x="460524" y="181775"/>
                  <a:pt x="466715" y="168496"/>
                </a:cubicBezTo>
                <a:cubicBezTo>
                  <a:pt x="471721" y="157743"/>
                  <a:pt x="475462" y="146442"/>
                  <a:pt x="477866" y="134819"/>
                </a:cubicBezTo>
                <a:cubicBezTo>
                  <a:pt x="479557" y="126606"/>
                  <a:pt x="480261" y="118216"/>
                  <a:pt x="479962" y="109835"/>
                </a:cubicBezTo>
                <a:cubicBezTo>
                  <a:pt x="479685" y="98430"/>
                  <a:pt x="477082" y="87205"/>
                  <a:pt x="472312" y="76852"/>
                </a:cubicBezTo>
                <a:cubicBezTo>
                  <a:pt x="467095" y="66064"/>
                  <a:pt x="458969" y="56963"/>
                  <a:pt x="448858" y="50584"/>
                </a:cubicBezTo>
                <a:cubicBezTo>
                  <a:pt x="446272" y="48900"/>
                  <a:pt x="443593" y="47368"/>
                  <a:pt x="440831" y="45995"/>
                </a:cubicBezTo>
                <a:cubicBezTo>
                  <a:pt x="439384" y="45280"/>
                  <a:pt x="439384" y="45301"/>
                  <a:pt x="438462" y="46732"/>
                </a:cubicBezTo>
                <a:cubicBezTo>
                  <a:pt x="434377" y="53474"/>
                  <a:pt x="427664" y="58185"/>
                  <a:pt x="419955" y="59719"/>
                </a:cubicBezTo>
                <a:cubicBezTo>
                  <a:pt x="404254" y="63069"/>
                  <a:pt x="388759" y="53219"/>
                  <a:pt x="385057" y="37534"/>
                </a:cubicBezTo>
                <a:cubicBezTo>
                  <a:pt x="384659" y="36039"/>
                  <a:pt x="384659" y="36039"/>
                  <a:pt x="383087" y="36039"/>
                </a:cubicBezTo>
                <a:cubicBezTo>
                  <a:pt x="374729" y="36508"/>
                  <a:pt x="366408" y="37485"/>
                  <a:pt x="358166" y="38965"/>
                </a:cubicBezTo>
                <a:cubicBezTo>
                  <a:pt x="349971" y="40270"/>
                  <a:pt x="341839" y="41912"/>
                  <a:pt x="333707" y="43575"/>
                </a:cubicBezTo>
                <a:cubicBezTo>
                  <a:pt x="333378" y="43576"/>
                  <a:pt x="333074" y="43752"/>
                  <a:pt x="332910" y="44038"/>
                </a:cubicBezTo>
                <a:cubicBezTo>
                  <a:pt x="333015" y="44627"/>
                  <a:pt x="333665" y="44901"/>
                  <a:pt x="334105" y="45280"/>
                </a:cubicBezTo>
                <a:cubicBezTo>
                  <a:pt x="353098" y="61237"/>
                  <a:pt x="368476" y="81087"/>
                  <a:pt x="379210" y="103499"/>
                </a:cubicBezTo>
                <a:cubicBezTo>
                  <a:pt x="386818" y="119273"/>
                  <a:pt x="392085" y="136078"/>
                  <a:pt x="394845" y="153383"/>
                </a:cubicBezTo>
                <a:cubicBezTo>
                  <a:pt x="396864" y="165903"/>
                  <a:pt x="397509" y="178608"/>
                  <a:pt x="396774" y="191270"/>
                </a:cubicBezTo>
                <a:cubicBezTo>
                  <a:pt x="395223" y="221224"/>
                  <a:pt x="386128" y="250294"/>
                  <a:pt x="370344" y="275758"/>
                </a:cubicBezTo>
                <a:cubicBezTo>
                  <a:pt x="360587" y="291612"/>
                  <a:pt x="348334" y="305773"/>
                  <a:pt x="334063" y="317686"/>
                </a:cubicBezTo>
                <a:cubicBezTo>
                  <a:pt x="329242" y="321706"/>
                  <a:pt x="324233" y="325432"/>
                  <a:pt x="319098" y="328968"/>
                </a:cubicBezTo>
                <a:cubicBezTo>
                  <a:pt x="317337" y="330147"/>
                  <a:pt x="315325" y="330884"/>
                  <a:pt x="313670" y="332252"/>
                </a:cubicBezTo>
                <a:cubicBezTo>
                  <a:pt x="313552" y="332694"/>
                  <a:pt x="313265" y="333073"/>
                  <a:pt x="312873" y="333304"/>
                </a:cubicBezTo>
                <a:lnTo>
                  <a:pt x="307549" y="336630"/>
                </a:lnTo>
                <a:lnTo>
                  <a:pt x="304846" y="338166"/>
                </a:lnTo>
                <a:lnTo>
                  <a:pt x="301408" y="340145"/>
                </a:lnTo>
                <a:cubicBezTo>
                  <a:pt x="300323" y="340905"/>
                  <a:pt x="299172" y="341568"/>
                  <a:pt x="297971" y="342123"/>
                </a:cubicBezTo>
                <a:cubicBezTo>
                  <a:pt x="297321" y="342687"/>
                  <a:pt x="296567" y="343117"/>
                  <a:pt x="295749" y="343386"/>
                </a:cubicBezTo>
                <a:cubicBezTo>
                  <a:pt x="295676" y="343576"/>
                  <a:pt x="295489" y="343696"/>
                  <a:pt x="295288" y="343681"/>
                </a:cubicBezTo>
                <a:cubicBezTo>
                  <a:pt x="295141" y="343946"/>
                  <a:pt x="294856" y="344102"/>
                  <a:pt x="294554" y="344081"/>
                </a:cubicBezTo>
                <a:cubicBezTo>
                  <a:pt x="294399" y="344352"/>
                  <a:pt x="294112" y="344521"/>
                  <a:pt x="293800" y="344523"/>
                </a:cubicBezTo>
                <a:cubicBezTo>
                  <a:pt x="293655" y="344792"/>
                  <a:pt x="293370" y="344956"/>
                  <a:pt x="293066" y="344944"/>
                </a:cubicBezTo>
                <a:cubicBezTo>
                  <a:pt x="292995" y="345125"/>
                  <a:pt x="292819" y="345243"/>
                  <a:pt x="292626" y="345238"/>
                </a:cubicBezTo>
                <a:cubicBezTo>
                  <a:pt x="287994" y="348122"/>
                  <a:pt x="283174" y="350711"/>
                  <a:pt x="278395" y="353300"/>
                </a:cubicBezTo>
                <a:cubicBezTo>
                  <a:pt x="256599" y="365194"/>
                  <a:pt x="233948" y="375438"/>
                  <a:pt x="210633" y="383946"/>
                </a:cubicBezTo>
                <a:cubicBezTo>
                  <a:pt x="192968" y="390402"/>
                  <a:pt x="174859" y="395565"/>
                  <a:pt x="156453" y="399396"/>
                </a:cubicBezTo>
                <a:cubicBezTo>
                  <a:pt x="147817" y="401220"/>
                  <a:pt x="139119" y="402622"/>
                  <a:pt x="130358" y="403605"/>
                </a:cubicBezTo>
                <a:cubicBezTo>
                  <a:pt x="118577" y="404992"/>
                  <a:pt x="106705" y="405449"/>
                  <a:pt x="94853" y="404973"/>
                </a:cubicBezTo>
                <a:cubicBezTo>
                  <a:pt x="80530" y="404529"/>
                  <a:pt x="66356" y="401917"/>
                  <a:pt x="52808" y="397228"/>
                </a:cubicBezTo>
                <a:cubicBezTo>
                  <a:pt x="41327" y="393306"/>
                  <a:pt x="30799" y="386994"/>
                  <a:pt x="21914" y="378705"/>
                </a:cubicBezTo>
                <a:cubicBezTo>
                  <a:pt x="11426" y="368621"/>
                  <a:pt x="4352" y="355489"/>
                  <a:pt x="1688" y="341155"/>
                </a:cubicBezTo>
                <a:cubicBezTo>
                  <a:pt x="-172" y="331366"/>
                  <a:pt x="-498" y="321347"/>
                  <a:pt x="724" y="311456"/>
                </a:cubicBezTo>
                <a:cubicBezTo>
                  <a:pt x="2699" y="295445"/>
                  <a:pt x="7095" y="279829"/>
                  <a:pt x="13761" y="265150"/>
                </a:cubicBezTo>
                <a:cubicBezTo>
                  <a:pt x="21442" y="247897"/>
                  <a:pt x="30904" y="231502"/>
                  <a:pt x="41993" y="216234"/>
                </a:cubicBezTo>
                <a:cubicBezTo>
                  <a:pt x="55802" y="197029"/>
                  <a:pt x="71229" y="179050"/>
                  <a:pt x="88104" y="162497"/>
                </a:cubicBezTo>
                <a:cubicBezTo>
                  <a:pt x="113892" y="137157"/>
                  <a:pt x="142171" y="114505"/>
                  <a:pt x="172508" y="94890"/>
                </a:cubicBezTo>
                <a:cubicBezTo>
                  <a:pt x="195316" y="79990"/>
                  <a:pt x="219207" y="66833"/>
                  <a:pt x="243979" y="55530"/>
                </a:cubicBezTo>
                <a:cubicBezTo>
                  <a:pt x="267374" y="44765"/>
                  <a:pt x="291670" y="36095"/>
                  <a:pt x="316583" y="29620"/>
                </a:cubicBezTo>
                <a:cubicBezTo>
                  <a:pt x="330194" y="26085"/>
                  <a:pt x="344033" y="23497"/>
                  <a:pt x="357999" y="21874"/>
                </a:cubicBezTo>
                <a:cubicBezTo>
                  <a:pt x="366053" y="20902"/>
                  <a:pt x="374156" y="20382"/>
                  <a:pt x="382270" y="20316"/>
                </a:cubicBezTo>
                <a:cubicBezTo>
                  <a:pt x="382521" y="20316"/>
                  <a:pt x="382773" y="20316"/>
                  <a:pt x="383024" y="20316"/>
                </a:cubicBezTo>
                <a:cubicBezTo>
                  <a:pt x="385015" y="20443"/>
                  <a:pt x="386043" y="19622"/>
                  <a:pt x="386923" y="17622"/>
                </a:cubicBezTo>
                <a:cubicBezTo>
                  <a:pt x="391878" y="6006"/>
                  <a:pt x="403739" y="-1064"/>
                  <a:pt x="416266" y="131"/>
                </a:cubicBezTo>
                <a:close/>
              </a:path>
            </a:pathLst>
          </a:custGeom>
          <a:solidFill>
            <a:srgbClr val="376DB5"/>
          </a:solidFill>
          <a:ln w="20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2963" y="6542941"/>
            <a:ext cx="280476" cy="280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8380" y="6508358"/>
            <a:ext cx="349642" cy="349642"/>
          </a:xfrm>
        </p:spPr>
        <p:txBody>
          <a:bodyPr/>
          <a:lstStyle>
            <a:lvl1pPr algn="ctr">
              <a:defRPr lang="en-US" sz="7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D8B0B3AC-44A8-D142-AAF6-9A453466E1A4}" type="slidenum">
              <a:rPr lang="en-US" smtClean="0"/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 flipH="1" flipV="1">
            <a:off x="9265363" y="5246044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30" name="Straight Connector 29"/>
            <p:cNvCxnSpPr/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Content Placeholder 2"/>
          <p:cNvSpPr>
            <a:spLocks noGrp="1"/>
          </p:cNvSpPr>
          <p:nvPr>
            <p:ph idx="15" hasCustomPrompt="1"/>
          </p:nvPr>
        </p:nvSpPr>
        <p:spPr>
          <a:xfrm>
            <a:off x="6151800" y="1228490"/>
            <a:ext cx="5202000" cy="4943139"/>
          </a:xfrm>
        </p:spPr>
        <p:txBody>
          <a:bodyPr/>
          <a:lstStyle>
            <a:lvl1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cột</a:t>
            </a:r>
            <a:r>
              <a:rPr lang="en-US" dirty="0"/>
              <a:t> 2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74145" y="223964"/>
            <a:ext cx="10579655" cy="785896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defRPr sz="4400"/>
            </a:lvl1pPr>
          </a:lstStyle>
          <a:p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đề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 san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/>
          <p:cNvSpPr/>
          <p:nvPr/>
        </p:nvSpPr>
        <p:spPr>
          <a:xfrm rot="10800000">
            <a:off x="-2" y="0"/>
            <a:ext cx="12192000" cy="6858000"/>
          </a:xfrm>
          <a:custGeom>
            <a:avLst/>
            <a:gdLst>
              <a:gd name="connsiteX0" fmla="*/ 0 w 12192000"/>
              <a:gd name="connsiteY0" fmla="*/ 616911 h 6858000"/>
              <a:gd name="connsiteX1" fmla="*/ 0 w 12192000"/>
              <a:gd name="connsiteY1" fmla="*/ 0 h 6858000"/>
              <a:gd name="connsiteX2" fmla="*/ 715617 w 12192000"/>
              <a:gd name="connsiteY2" fmla="*/ 0 h 6858000"/>
              <a:gd name="connsiteX3" fmla="*/ 12192000 w 12192000"/>
              <a:gd name="connsiteY3" fmla="*/ 6858000 h 6858000"/>
              <a:gd name="connsiteX4" fmla="*/ 11476383 w 12192000"/>
              <a:gd name="connsiteY4" fmla="*/ 6858000 h 6858000"/>
              <a:gd name="connsiteX5" fmla="*/ 12192000 w 12192000"/>
              <a:gd name="connsiteY5" fmla="*/ 62410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0" y="616911"/>
                </a:moveTo>
                <a:lnTo>
                  <a:pt x="0" y="0"/>
                </a:lnTo>
                <a:lnTo>
                  <a:pt x="715617" y="0"/>
                </a:lnTo>
                <a:close/>
                <a:moveTo>
                  <a:pt x="12192000" y="6858000"/>
                </a:moveTo>
                <a:lnTo>
                  <a:pt x="11476383" y="6858000"/>
                </a:lnTo>
                <a:lnTo>
                  <a:pt x="12192000" y="6241089"/>
                </a:lnTo>
                <a:close/>
              </a:path>
            </a:pathLst>
          </a:custGeom>
          <a:blipFill>
            <a:blip r:embed="rId2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Isosceles Triangle 12"/>
          <p:cNvSpPr/>
          <p:nvPr/>
        </p:nvSpPr>
        <p:spPr>
          <a:xfrm rot="10800000">
            <a:off x="0" y="0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8527" y="54292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9" name="Straight Connector 8"/>
            <p:cNvCxnSpPr/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Isosceles Triangle 12"/>
          <p:cNvSpPr/>
          <p:nvPr/>
        </p:nvSpPr>
        <p:spPr>
          <a:xfrm rot="10800000" flipH="1" flipV="1">
            <a:off x="11476383" y="6241089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74144" y="1962615"/>
            <a:ext cx="5202000" cy="4214349"/>
          </a:xfrm>
        </p:spPr>
        <p:txBody>
          <a:bodyPr/>
          <a:lstStyle>
            <a:lvl1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cột</a:t>
            </a:r>
            <a:r>
              <a:rPr lang="en-US" dirty="0"/>
              <a:t> 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146" y="6475620"/>
            <a:ext cx="4311788" cy="263110"/>
          </a:xfrm>
        </p:spPr>
        <p:txBody>
          <a:bodyPr/>
          <a:lstStyle>
            <a:lvl1pPr marL="0" algn="l" defTabSz="914400" rtl="0" eaLnBrk="1" latinLnBrk="0" hangingPunct="1">
              <a:defRPr lang="en-US" sz="1100" kern="1200" dirty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vi-VN"/>
              <a:t>Thực hiện bởi Trường Đại học Công nghệ Thông tin, ĐHQG-HCM</a:t>
            </a:r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6026" y="4629289"/>
            <a:ext cx="434350" cy="2228711"/>
            <a:chOff x="16026" y="4629289"/>
            <a:chExt cx="434350" cy="2228711"/>
          </a:xfrm>
          <a:gradFill flip="none" rotWithShape="1">
            <a:gsLst>
              <a:gs pos="0">
                <a:srgbClr val="0072FF"/>
              </a:gs>
              <a:gs pos="100000">
                <a:srgbClr val="00C6FF">
                  <a:alpha val="0"/>
                </a:srgbClr>
              </a:gs>
            </a:gsLst>
            <a:lin ang="16200000" scaled="1"/>
            <a:tileRect/>
          </a:gradFill>
        </p:grpSpPr>
        <p:sp>
          <p:nvSpPr>
            <p:cNvPr id="23" name="Rectangle 22"/>
            <p:cNvSpPr/>
            <p:nvPr userDrawn="1"/>
          </p:nvSpPr>
          <p:spPr>
            <a:xfrm>
              <a:off x="16026" y="4629289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16026" y="5005641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16026" y="5381993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16026" y="5758345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16026" y="6134697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16026" y="6511050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3"/>
          </p:nvPr>
        </p:nvSpPr>
        <p:spPr>
          <a:xfrm>
            <a:off x="6447446" y="6475620"/>
            <a:ext cx="2090098" cy="263110"/>
          </a:xfrm>
        </p:spPr>
        <p:txBody>
          <a:bodyPr/>
          <a:lstStyle>
            <a:lvl1pPr marL="0" algn="ctr" defTabSz="914400" rtl="0" eaLnBrk="1" latinLnBrk="0" hangingPunct="1">
              <a:defRPr lang="en-US" sz="1100" kern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46CDDB1B-AAE9-1649-A755-11FADEB7E97E}" type="datetime4">
              <a:rPr lang="en-US" smtClean="0"/>
            </a:fld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11589537" y="105878"/>
            <a:ext cx="489307" cy="405155"/>
          </a:xfrm>
          <a:custGeom>
            <a:avLst/>
            <a:gdLst>
              <a:gd name="connsiteX0" fmla="*/ 278290 w 489307"/>
              <a:gd name="connsiteY0" fmla="*/ 349616 h 405155"/>
              <a:gd name="connsiteX1" fmla="*/ 277683 w 489307"/>
              <a:gd name="connsiteY1" fmla="*/ 349811 h 405155"/>
              <a:gd name="connsiteX2" fmla="*/ 277976 w 489307"/>
              <a:gd name="connsiteY2" fmla="*/ 349743 h 405155"/>
              <a:gd name="connsiteX3" fmla="*/ 173116 w 489307"/>
              <a:gd name="connsiteY3" fmla="*/ 214928 h 405155"/>
              <a:gd name="connsiteX4" fmla="*/ 212561 w 489307"/>
              <a:gd name="connsiteY4" fmla="*/ 228062 h 405155"/>
              <a:gd name="connsiteX5" fmla="*/ 214259 w 489307"/>
              <a:gd name="connsiteY5" fmla="*/ 228947 h 405155"/>
              <a:gd name="connsiteX6" fmla="*/ 213316 w 489307"/>
              <a:gd name="connsiteY6" fmla="*/ 229788 h 405155"/>
              <a:gd name="connsiteX7" fmla="*/ 182086 w 489307"/>
              <a:gd name="connsiteY7" fmla="*/ 251026 h 405155"/>
              <a:gd name="connsiteX8" fmla="*/ 179990 w 489307"/>
              <a:gd name="connsiteY8" fmla="*/ 251847 h 405155"/>
              <a:gd name="connsiteX9" fmla="*/ 156055 w 489307"/>
              <a:gd name="connsiteY9" fmla="*/ 251847 h 405155"/>
              <a:gd name="connsiteX10" fmla="*/ 155132 w 489307"/>
              <a:gd name="connsiteY10" fmla="*/ 251658 h 405155"/>
              <a:gd name="connsiteX11" fmla="*/ 155384 w 489307"/>
              <a:gd name="connsiteY11" fmla="*/ 250353 h 405155"/>
              <a:gd name="connsiteX12" fmla="*/ 170328 w 489307"/>
              <a:gd name="connsiteY12" fmla="*/ 216233 h 405155"/>
              <a:gd name="connsiteX13" fmla="*/ 173116 w 489307"/>
              <a:gd name="connsiteY13" fmla="*/ 214928 h 405155"/>
              <a:gd name="connsiteX14" fmla="*/ 277908 w 489307"/>
              <a:gd name="connsiteY14" fmla="*/ 214851 h 405155"/>
              <a:gd name="connsiteX15" fmla="*/ 279966 w 489307"/>
              <a:gd name="connsiteY15" fmla="*/ 215771 h 405155"/>
              <a:gd name="connsiteX16" fmla="*/ 295308 w 489307"/>
              <a:gd name="connsiteY16" fmla="*/ 250795 h 405155"/>
              <a:gd name="connsiteX17" fmla="*/ 295434 w 489307"/>
              <a:gd name="connsiteY17" fmla="*/ 251743 h 405155"/>
              <a:gd name="connsiteX18" fmla="*/ 293925 w 489307"/>
              <a:gd name="connsiteY18" fmla="*/ 251890 h 405155"/>
              <a:gd name="connsiteX19" fmla="*/ 270870 w 489307"/>
              <a:gd name="connsiteY19" fmla="*/ 251890 h 405155"/>
              <a:gd name="connsiteX20" fmla="*/ 268250 w 489307"/>
              <a:gd name="connsiteY20" fmla="*/ 250964 h 405155"/>
              <a:gd name="connsiteX21" fmla="*/ 237502 w 489307"/>
              <a:gd name="connsiteY21" fmla="*/ 230042 h 405155"/>
              <a:gd name="connsiteX22" fmla="*/ 236245 w 489307"/>
              <a:gd name="connsiteY22" fmla="*/ 229179 h 405155"/>
              <a:gd name="connsiteX23" fmla="*/ 237251 w 489307"/>
              <a:gd name="connsiteY23" fmla="*/ 228400 h 405155"/>
              <a:gd name="connsiteX24" fmla="*/ 277870 w 489307"/>
              <a:gd name="connsiteY24" fmla="*/ 214866 h 405155"/>
              <a:gd name="connsiteX25" fmla="*/ 277908 w 489307"/>
              <a:gd name="connsiteY25" fmla="*/ 214851 h 405155"/>
              <a:gd name="connsiteX26" fmla="*/ 151422 w 489307"/>
              <a:gd name="connsiteY26" fmla="*/ 211056 h 405155"/>
              <a:gd name="connsiteX27" fmla="*/ 161566 w 489307"/>
              <a:gd name="connsiteY27" fmla="*/ 212550 h 405155"/>
              <a:gd name="connsiteX28" fmla="*/ 154797 w 489307"/>
              <a:gd name="connsiteY28" fmla="*/ 226084 h 405155"/>
              <a:gd name="connsiteX29" fmla="*/ 148886 w 489307"/>
              <a:gd name="connsiteY29" fmla="*/ 239639 h 405155"/>
              <a:gd name="connsiteX30" fmla="*/ 148530 w 489307"/>
              <a:gd name="connsiteY30" fmla="*/ 235429 h 405155"/>
              <a:gd name="connsiteX31" fmla="*/ 149641 w 489307"/>
              <a:gd name="connsiteY31" fmla="*/ 212529 h 405155"/>
              <a:gd name="connsiteX32" fmla="*/ 151422 w 489307"/>
              <a:gd name="connsiteY32" fmla="*/ 211056 h 405155"/>
              <a:gd name="connsiteX33" fmla="*/ 299584 w 489307"/>
              <a:gd name="connsiteY33" fmla="*/ 210929 h 405155"/>
              <a:gd name="connsiteX34" fmla="*/ 300800 w 489307"/>
              <a:gd name="connsiteY34" fmla="*/ 212003 h 405155"/>
              <a:gd name="connsiteX35" fmla="*/ 301680 w 489307"/>
              <a:gd name="connsiteY35" fmla="*/ 219980 h 405155"/>
              <a:gd name="connsiteX36" fmla="*/ 301701 w 489307"/>
              <a:gd name="connsiteY36" fmla="*/ 238566 h 405155"/>
              <a:gd name="connsiteX37" fmla="*/ 301701 w 489307"/>
              <a:gd name="connsiteY37" fmla="*/ 239871 h 405155"/>
              <a:gd name="connsiteX38" fmla="*/ 301093 w 489307"/>
              <a:gd name="connsiteY38" fmla="*/ 238923 h 405155"/>
              <a:gd name="connsiteX39" fmla="*/ 289000 w 489307"/>
              <a:gd name="connsiteY39" fmla="*/ 212634 h 405155"/>
              <a:gd name="connsiteX40" fmla="*/ 299584 w 489307"/>
              <a:gd name="connsiteY40" fmla="*/ 210929 h 405155"/>
              <a:gd name="connsiteX41" fmla="*/ 112605 w 489307"/>
              <a:gd name="connsiteY41" fmla="*/ 209436 h 405155"/>
              <a:gd name="connsiteX42" fmla="*/ 139224 w 489307"/>
              <a:gd name="connsiteY42" fmla="*/ 209814 h 405155"/>
              <a:gd name="connsiteX43" fmla="*/ 140397 w 489307"/>
              <a:gd name="connsiteY43" fmla="*/ 211204 h 405155"/>
              <a:gd name="connsiteX44" fmla="*/ 139475 w 489307"/>
              <a:gd name="connsiteY44" fmla="*/ 220970 h 405155"/>
              <a:gd name="connsiteX45" fmla="*/ 139454 w 489307"/>
              <a:gd name="connsiteY45" fmla="*/ 239808 h 405155"/>
              <a:gd name="connsiteX46" fmla="*/ 140670 w 489307"/>
              <a:gd name="connsiteY46" fmla="*/ 251616 h 405155"/>
              <a:gd name="connsiteX47" fmla="*/ 139077 w 489307"/>
              <a:gd name="connsiteY47" fmla="*/ 251869 h 405155"/>
              <a:gd name="connsiteX48" fmla="*/ 116671 w 489307"/>
              <a:gd name="connsiteY48" fmla="*/ 251869 h 405155"/>
              <a:gd name="connsiteX49" fmla="*/ 114156 w 489307"/>
              <a:gd name="connsiteY49" fmla="*/ 250564 h 405155"/>
              <a:gd name="connsiteX50" fmla="*/ 110174 w 489307"/>
              <a:gd name="connsiteY50" fmla="*/ 211140 h 405155"/>
              <a:gd name="connsiteX51" fmla="*/ 112605 w 489307"/>
              <a:gd name="connsiteY51" fmla="*/ 209436 h 405155"/>
              <a:gd name="connsiteX52" fmla="*/ 337584 w 489307"/>
              <a:gd name="connsiteY52" fmla="*/ 209372 h 405155"/>
              <a:gd name="connsiteX53" fmla="*/ 340539 w 489307"/>
              <a:gd name="connsiteY53" fmla="*/ 211477 h 405155"/>
              <a:gd name="connsiteX54" fmla="*/ 336348 w 489307"/>
              <a:gd name="connsiteY54" fmla="*/ 250542 h 405155"/>
              <a:gd name="connsiteX55" fmla="*/ 334252 w 489307"/>
              <a:gd name="connsiteY55" fmla="*/ 251847 h 405155"/>
              <a:gd name="connsiteX56" fmla="*/ 311070 w 489307"/>
              <a:gd name="connsiteY56" fmla="*/ 251847 h 405155"/>
              <a:gd name="connsiteX57" fmla="*/ 309918 w 489307"/>
              <a:gd name="connsiteY57" fmla="*/ 251574 h 405155"/>
              <a:gd name="connsiteX58" fmla="*/ 310735 w 489307"/>
              <a:gd name="connsiteY58" fmla="*/ 244038 h 405155"/>
              <a:gd name="connsiteX59" fmla="*/ 311154 w 489307"/>
              <a:gd name="connsiteY59" fmla="*/ 222274 h 405155"/>
              <a:gd name="connsiteX60" fmla="*/ 310169 w 489307"/>
              <a:gd name="connsiteY60" fmla="*/ 211350 h 405155"/>
              <a:gd name="connsiteX61" fmla="*/ 311343 w 489307"/>
              <a:gd name="connsiteY61" fmla="*/ 209814 h 405155"/>
              <a:gd name="connsiteX62" fmla="*/ 337584 w 489307"/>
              <a:gd name="connsiteY62" fmla="*/ 209372 h 405155"/>
              <a:gd name="connsiteX63" fmla="*/ 223837 w 489307"/>
              <a:gd name="connsiteY63" fmla="*/ 156099 h 405155"/>
              <a:gd name="connsiteX64" fmla="*/ 226772 w 489307"/>
              <a:gd name="connsiteY64" fmla="*/ 156099 h 405155"/>
              <a:gd name="connsiteX65" fmla="*/ 273260 w 489307"/>
              <a:gd name="connsiteY65" fmla="*/ 204805 h 405155"/>
              <a:gd name="connsiteX66" fmla="*/ 273909 w 489307"/>
              <a:gd name="connsiteY66" fmla="*/ 205920 h 405155"/>
              <a:gd name="connsiteX67" fmla="*/ 270220 w 489307"/>
              <a:gd name="connsiteY67" fmla="*/ 206888 h 405155"/>
              <a:gd name="connsiteX68" fmla="*/ 226667 w 489307"/>
              <a:gd name="connsiteY68" fmla="*/ 222843 h 405155"/>
              <a:gd name="connsiteX69" fmla="*/ 224005 w 489307"/>
              <a:gd name="connsiteY69" fmla="*/ 222843 h 405155"/>
              <a:gd name="connsiteX70" fmla="*/ 177664 w 489307"/>
              <a:gd name="connsiteY70" fmla="*/ 206173 h 405155"/>
              <a:gd name="connsiteX71" fmla="*/ 177014 w 489307"/>
              <a:gd name="connsiteY71" fmla="*/ 205899 h 405155"/>
              <a:gd name="connsiteX72" fmla="*/ 177433 w 489307"/>
              <a:gd name="connsiteY72" fmla="*/ 204636 h 405155"/>
              <a:gd name="connsiteX73" fmla="*/ 223837 w 489307"/>
              <a:gd name="connsiteY73" fmla="*/ 156099 h 405155"/>
              <a:gd name="connsiteX74" fmla="*/ 190281 w 489307"/>
              <a:gd name="connsiteY74" fmla="*/ 135577 h 405155"/>
              <a:gd name="connsiteX75" fmla="*/ 215432 w 489307"/>
              <a:gd name="connsiteY75" fmla="*/ 148542 h 405155"/>
              <a:gd name="connsiteX76" fmla="*/ 216732 w 489307"/>
              <a:gd name="connsiteY76" fmla="*/ 149426 h 405155"/>
              <a:gd name="connsiteX77" fmla="*/ 209459 w 489307"/>
              <a:gd name="connsiteY77" fmla="*/ 155194 h 405155"/>
              <a:gd name="connsiteX78" fmla="*/ 168022 w 489307"/>
              <a:gd name="connsiteY78" fmla="*/ 201921 h 405155"/>
              <a:gd name="connsiteX79" fmla="*/ 164501 w 489307"/>
              <a:gd name="connsiteY79" fmla="*/ 203457 h 405155"/>
              <a:gd name="connsiteX80" fmla="*/ 153539 w 489307"/>
              <a:gd name="connsiteY80" fmla="*/ 201626 h 405155"/>
              <a:gd name="connsiteX81" fmla="*/ 152051 w 489307"/>
              <a:gd name="connsiteY81" fmla="*/ 199521 h 405155"/>
              <a:gd name="connsiteX82" fmla="*/ 158779 w 489307"/>
              <a:gd name="connsiteY82" fmla="*/ 178683 h 405155"/>
              <a:gd name="connsiteX83" fmla="*/ 186969 w 489307"/>
              <a:gd name="connsiteY83" fmla="*/ 136271 h 405155"/>
              <a:gd name="connsiteX84" fmla="*/ 190281 w 489307"/>
              <a:gd name="connsiteY84" fmla="*/ 135577 h 405155"/>
              <a:gd name="connsiteX85" fmla="*/ 260223 w 489307"/>
              <a:gd name="connsiteY85" fmla="*/ 135514 h 405155"/>
              <a:gd name="connsiteX86" fmla="*/ 263555 w 489307"/>
              <a:gd name="connsiteY86" fmla="*/ 136146 h 405155"/>
              <a:gd name="connsiteX87" fmla="*/ 297090 w 489307"/>
              <a:gd name="connsiteY87" fmla="*/ 194239 h 405155"/>
              <a:gd name="connsiteX88" fmla="*/ 298536 w 489307"/>
              <a:gd name="connsiteY88" fmla="*/ 199943 h 405155"/>
              <a:gd name="connsiteX89" fmla="*/ 297384 w 489307"/>
              <a:gd name="connsiteY89" fmla="*/ 201479 h 405155"/>
              <a:gd name="connsiteX90" fmla="*/ 285101 w 489307"/>
              <a:gd name="connsiteY90" fmla="*/ 203584 h 405155"/>
              <a:gd name="connsiteX91" fmla="*/ 283006 w 489307"/>
              <a:gd name="connsiteY91" fmla="*/ 202616 h 405155"/>
              <a:gd name="connsiteX92" fmla="*/ 265945 w 489307"/>
              <a:gd name="connsiteY92" fmla="*/ 179463 h 405155"/>
              <a:gd name="connsiteX93" fmla="*/ 236119 w 489307"/>
              <a:gd name="connsiteY93" fmla="*/ 151174 h 405155"/>
              <a:gd name="connsiteX94" fmla="*/ 233793 w 489307"/>
              <a:gd name="connsiteY94" fmla="*/ 149364 h 405155"/>
              <a:gd name="connsiteX95" fmla="*/ 240081 w 489307"/>
              <a:gd name="connsiteY95" fmla="*/ 145512 h 405155"/>
              <a:gd name="connsiteX96" fmla="*/ 260223 w 489307"/>
              <a:gd name="connsiteY96" fmla="*/ 135514 h 405155"/>
              <a:gd name="connsiteX97" fmla="*/ 322955 w 489307"/>
              <a:gd name="connsiteY97" fmla="*/ 47469 h 405155"/>
              <a:gd name="connsiteX98" fmla="*/ 256303 w 489307"/>
              <a:gd name="connsiteY98" fmla="*/ 72727 h 405155"/>
              <a:gd name="connsiteX99" fmla="*/ 223376 w 489307"/>
              <a:gd name="connsiteY99" fmla="*/ 89060 h 405155"/>
              <a:gd name="connsiteX100" fmla="*/ 150144 w 489307"/>
              <a:gd name="connsiteY100" fmla="*/ 139302 h 405155"/>
              <a:gd name="connsiteX101" fmla="*/ 74334 w 489307"/>
              <a:gd name="connsiteY101" fmla="*/ 225979 h 405155"/>
              <a:gd name="connsiteX102" fmla="*/ 54045 w 489307"/>
              <a:gd name="connsiteY102" fmla="*/ 268560 h 405155"/>
              <a:gd name="connsiteX103" fmla="*/ 49622 w 489307"/>
              <a:gd name="connsiteY103" fmla="*/ 303815 h 405155"/>
              <a:gd name="connsiteX104" fmla="*/ 64126 w 489307"/>
              <a:gd name="connsiteY104" fmla="*/ 342860 h 405155"/>
              <a:gd name="connsiteX105" fmla="*/ 84583 w 489307"/>
              <a:gd name="connsiteY105" fmla="*/ 360077 h 405155"/>
              <a:gd name="connsiteX106" fmla="*/ 132517 w 489307"/>
              <a:gd name="connsiteY106" fmla="*/ 374811 h 405155"/>
              <a:gd name="connsiteX107" fmla="*/ 156222 w 489307"/>
              <a:gd name="connsiteY107" fmla="*/ 375422 h 405155"/>
              <a:gd name="connsiteX108" fmla="*/ 191979 w 489307"/>
              <a:gd name="connsiteY108" fmla="*/ 371359 h 405155"/>
              <a:gd name="connsiteX109" fmla="*/ 244000 w 489307"/>
              <a:gd name="connsiteY109" fmla="*/ 360604 h 405155"/>
              <a:gd name="connsiteX110" fmla="*/ 277680 w 489307"/>
              <a:gd name="connsiteY110" fmla="*/ 349812 h 405155"/>
              <a:gd name="connsiteX111" fmla="*/ 247375 w 489307"/>
              <a:gd name="connsiteY111" fmla="*/ 356815 h 405155"/>
              <a:gd name="connsiteX112" fmla="*/ 217172 w 489307"/>
              <a:gd name="connsiteY112" fmla="*/ 358057 h 405155"/>
              <a:gd name="connsiteX113" fmla="*/ 156138 w 489307"/>
              <a:gd name="connsiteY113" fmla="*/ 343323 h 405155"/>
              <a:gd name="connsiteX114" fmla="*/ 85065 w 489307"/>
              <a:gd name="connsiteY114" fmla="*/ 284051 h 405155"/>
              <a:gd name="connsiteX115" fmla="*/ 84499 w 489307"/>
              <a:gd name="connsiteY115" fmla="*/ 283251 h 405155"/>
              <a:gd name="connsiteX116" fmla="*/ 85798 w 489307"/>
              <a:gd name="connsiteY116" fmla="*/ 280768 h 405155"/>
              <a:gd name="connsiteX117" fmla="*/ 122226 w 489307"/>
              <a:gd name="connsiteY117" fmla="*/ 280768 h 405155"/>
              <a:gd name="connsiteX118" fmla="*/ 125831 w 489307"/>
              <a:gd name="connsiteY118" fmla="*/ 282704 h 405155"/>
              <a:gd name="connsiteX119" fmla="*/ 152407 w 489307"/>
              <a:gd name="connsiteY119" fmla="*/ 304173 h 405155"/>
              <a:gd name="connsiteX120" fmla="*/ 206902 w 489307"/>
              <a:gd name="connsiteY120" fmla="*/ 323811 h 405155"/>
              <a:gd name="connsiteX121" fmla="*/ 196548 w 489307"/>
              <a:gd name="connsiteY121" fmla="*/ 316002 h 405155"/>
              <a:gd name="connsiteX122" fmla="*/ 167393 w 489307"/>
              <a:gd name="connsiteY122" fmla="*/ 293965 h 405155"/>
              <a:gd name="connsiteX123" fmla="*/ 127571 w 489307"/>
              <a:gd name="connsiteY123" fmla="*/ 263740 h 405155"/>
              <a:gd name="connsiteX124" fmla="*/ 125789 w 489307"/>
              <a:gd name="connsiteY124" fmla="*/ 261466 h 405155"/>
              <a:gd name="connsiteX125" fmla="*/ 128472 w 489307"/>
              <a:gd name="connsiteY125" fmla="*/ 260666 h 405155"/>
              <a:gd name="connsiteX126" fmla="*/ 174289 w 489307"/>
              <a:gd name="connsiteY126" fmla="*/ 260666 h 405155"/>
              <a:gd name="connsiteX127" fmla="*/ 179110 w 489307"/>
              <a:gd name="connsiteY127" fmla="*/ 263171 h 405155"/>
              <a:gd name="connsiteX128" fmla="*/ 223795 w 489307"/>
              <a:gd name="connsiteY128" fmla="*/ 323369 h 405155"/>
              <a:gd name="connsiteX129" fmla="*/ 226772 w 489307"/>
              <a:gd name="connsiteY129" fmla="*/ 323369 h 405155"/>
              <a:gd name="connsiteX130" fmla="*/ 270954 w 489307"/>
              <a:gd name="connsiteY130" fmla="*/ 263929 h 405155"/>
              <a:gd name="connsiteX131" fmla="*/ 277074 w 489307"/>
              <a:gd name="connsiteY131" fmla="*/ 260814 h 405155"/>
              <a:gd name="connsiteX132" fmla="*/ 321928 w 489307"/>
              <a:gd name="connsiteY132" fmla="*/ 260814 h 405155"/>
              <a:gd name="connsiteX133" fmla="*/ 324799 w 489307"/>
              <a:gd name="connsiteY133" fmla="*/ 261614 h 405155"/>
              <a:gd name="connsiteX134" fmla="*/ 322934 w 489307"/>
              <a:gd name="connsiteY134" fmla="*/ 263824 h 405155"/>
              <a:gd name="connsiteX135" fmla="*/ 269298 w 489307"/>
              <a:gd name="connsiteY135" fmla="*/ 304447 h 405155"/>
              <a:gd name="connsiteX136" fmla="*/ 244650 w 489307"/>
              <a:gd name="connsiteY136" fmla="*/ 323159 h 405155"/>
              <a:gd name="connsiteX137" fmla="*/ 243916 w 489307"/>
              <a:gd name="connsiteY137" fmla="*/ 323895 h 405155"/>
              <a:gd name="connsiteX138" fmla="*/ 310442 w 489307"/>
              <a:gd name="connsiteY138" fmla="*/ 295565 h 405155"/>
              <a:gd name="connsiteX139" fmla="*/ 325449 w 489307"/>
              <a:gd name="connsiteY139" fmla="*/ 281883 h 405155"/>
              <a:gd name="connsiteX140" fmla="*/ 328614 w 489307"/>
              <a:gd name="connsiteY140" fmla="*/ 280831 h 405155"/>
              <a:gd name="connsiteX141" fmla="*/ 355861 w 489307"/>
              <a:gd name="connsiteY141" fmla="*/ 280831 h 405155"/>
              <a:gd name="connsiteX142" fmla="*/ 360912 w 489307"/>
              <a:gd name="connsiteY142" fmla="*/ 278158 h 405155"/>
              <a:gd name="connsiteX143" fmla="*/ 384491 w 489307"/>
              <a:gd name="connsiteY143" fmla="*/ 226737 h 405155"/>
              <a:gd name="connsiteX144" fmla="*/ 389983 w 489307"/>
              <a:gd name="connsiteY144" fmla="*/ 194491 h 405155"/>
              <a:gd name="connsiteX145" fmla="*/ 390507 w 489307"/>
              <a:gd name="connsiteY145" fmla="*/ 181862 h 405155"/>
              <a:gd name="connsiteX146" fmla="*/ 388159 w 489307"/>
              <a:gd name="connsiteY146" fmla="*/ 153173 h 405155"/>
              <a:gd name="connsiteX147" fmla="*/ 371664 w 489307"/>
              <a:gd name="connsiteY147" fmla="*/ 103183 h 405155"/>
              <a:gd name="connsiteX148" fmla="*/ 350893 w 489307"/>
              <a:gd name="connsiteY148" fmla="*/ 71611 h 405155"/>
              <a:gd name="connsiteX149" fmla="*/ 327146 w 489307"/>
              <a:gd name="connsiteY149" fmla="*/ 48289 h 405155"/>
              <a:gd name="connsiteX150" fmla="*/ 322955 w 489307"/>
              <a:gd name="connsiteY150" fmla="*/ 47469 h 405155"/>
              <a:gd name="connsiteX151" fmla="*/ 279044 w 489307"/>
              <a:gd name="connsiteY151" fmla="*/ 15391 h 405155"/>
              <a:gd name="connsiteX152" fmla="*/ 282356 w 489307"/>
              <a:gd name="connsiteY152" fmla="*/ 15391 h 405155"/>
              <a:gd name="connsiteX153" fmla="*/ 288790 w 489307"/>
              <a:gd name="connsiteY153" fmla="*/ 17896 h 405155"/>
              <a:gd name="connsiteX154" fmla="*/ 289650 w 489307"/>
              <a:gd name="connsiteY154" fmla="*/ 18380 h 405155"/>
              <a:gd name="connsiteX155" fmla="*/ 265211 w 489307"/>
              <a:gd name="connsiteY155" fmla="*/ 26947 h 405155"/>
              <a:gd name="connsiteX156" fmla="*/ 241422 w 489307"/>
              <a:gd name="connsiteY156" fmla="*/ 36755 h 405155"/>
              <a:gd name="connsiteX157" fmla="*/ 218115 w 489307"/>
              <a:gd name="connsiteY157" fmla="*/ 47742 h 405155"/>
              <a:gd name="connsiteX158" fmla="*/ 195332 w 489307"/>
              <a:gd name="connsiteY158" fmla="*/ 59845 h 405155"/>
              <a:gd name="connsiteX159" fmla="*/ 173094 w 489307"/>
              <a:gd name="connsiteY159" fmla="*/ 73000 h 405155"/>
              <a:gd name="connsiteX160" fmla="*/ 151443 w 489307"/>
              <a:gd name="connsiteY160" fmla="*/ 87124 h 405155"/>
              <a:gd name="connsiteX161" fmla="*/ 130483 w 489307"/>
              <a:gd name="connsiteY161" fmla="*/ 102236 h 405155"/>
              <a:gd name="connsiteX162" fmla="*/ 110153 w 489307"/>
              <a:gd name="connsiteY162" fmla="*/ 118296 h 405155"/>
              <a:gd name="connsiteX163" fmla="*/ 90577 w 489307"/>
              <a:gd name="connsiteY163" fmla="*/ 135303 h 405155"/>
              <a:gd name="connsiteX164" fmla="*/ 71818 w 489307"/>
              <a:gd name="connsiteY164" fmla="*/ 153278 h 405155"/>
              <a:gd name="connsiteX165" fmla="*/ 53814 w 489307"/>
              <a:gd name="connsiteY165" fmla="*/ 172474 h 405155"/>
              <a:gd name="connsiteX166" fmla="*/ 53940 w 489307"/>
              <a:gd name="connsiteY166" fmla="*/ 167612 h 405155"/>
              <a:gd name="connsiteX167" fmla="*/ 58131 w 489307"/>
              <a:gd name="connsiteY167" fmla="*/ 158456 h 405155"/>
              <a:gd name="connsiteX168" fmla="*/ 132244 w 489307"/>
              <a:gd name="connsiteY168" fmla="*/ 93206 h 405155"/>
              <a:gd name="connsiteX169" fmla="*/ 209710 w 489307"/>
              <a:gd name="connsiteY169" fmla="*/ 45174 h 405155"/>
              <a:gd name="connsiteX170" fmla="*/ 279044 w 489307"/>
              <a:gd name="connsiteY170" fmla="*/ 15391 h 405155"/>
              <a:gd name="connsiteX171" fmla="*/ 261648 w 489307"/>
              <a:gd name="connsiteY171" fmla="*/ 9456 h 405155"/>
              <a:gd name="connsiteX172" fmla="*/ 268900 w 489307"/>
              <a:gd name="connsiteY172" fmla="*/ 11287 h 405155"/>
              <a:gd name="connsiteX173" fmla="*/ 269382 w 489307"/>
              <a:gd name="connsiteY173" fmla="*/ 11519 h 405155"/>
              <a:gd name="connsiteX174" fmla="*/ 267852 w 489307"/>
              <a:gd name="connsiteY174" fmla="*/ 12298 h 405155"/>
              <a:gd name="connsiteX175" fmla="*/ 193593 w 489307"/>
              <a:gd name="connsiteY175" fmla="*/ 46227 h 405155"/>
              <a:gd name="connsiteX176" fmla="*/ 147880 w 489307"/>
              <a:gd name="connsiteY176" fmla="*/ 74180 h 405155"/>
              <a:gd name="connsiteX177" fmla="*/ 99422 w 489307"/>
              <a:gd name="connsiteY177" fmla="*/ 110656 h 405155"/>
              <a:gd name="connsiteX178" fmla="*/ 73180 w 489307"/>
              <a:gd name="connsiteY178" fmla="*/ 134167 h 405155"/>
              <a:gd name="connsiteX179" fmla="*/ 56853 w 489307"/>
              <a:gd name="connsiteY179" fmla="*/ 150479 h 405155"/>
              <a:gd name="connsiteX180" fmla="*/ 56371 w 489307"/>
              <a:gd name="connsiteY180" fmla="*/ 150985 h 405155"/>
              <a:gd name="connsiteX181" fmla="*/ 56057 w 489307"/>
              <a:gd name="connsiteY181" fmla="*/ 150458 h 405155"/>
              <a:gd name="connsiteX182" fmla="*/ 56413 w 489307"/>
              <a:gd name="connsiteY182" fmla="*/ 149217 h 405155"/>
              <a:gd name="connsiteX183" fmla="*/ 58132 w 489307"/>
              <a:gd name="connsiteY183" fmla="*/ 140797 h 405155"/>
              <a:gd name="connsiteX184" fmla="*/ 59368 w 489307"/>
              <a:gd name="connsiteY184" fmla="*/ 139071 h 405155"/>
              <a:gd name="connsiteX185" fmla="*/ 82151 w 489307"/>
              <a:gd name="connsiteY185" fmla="*/ 117476 h 405155"/>
              <a:gd name="connsiteX186" fmla="*/ 144254 w 489307"/>
              <a:gd name="connsiteY186" fmla="*/ 69191 h 405155"/>
              <a:gd name="connsiteX187" fmla="*/ 202940 w 489307"/>
              <a:gd name="connsiteY187" fmla="*/ 34188 h 405155"/>
              <a:gd name="connsiteX188" fmla="*/ 256660 w 489307"/>
              <a:gd name="connsiteY188" fmla="*/ 9835 h 405155"/>
              <a:gd name="connsiteX189" fmla="*/ 261648 w 489307"/>
              <a:gd name="connsiteY189" fmla="*/ 9456 h 405155"/>
              <a:gd name="connsiteX190" fmla="*/ 245404 w 489307"/>
              <a:gd name="connsiteY190" fmla="*/ 6677 h 405155"/>
              <a:gd name="connsiteX191" fmla="*/ 246033 w 489307"/>
              <a:gd name="connsiteY191" fmla="*/ 6825 h 405155"/>
              <a:gd name="connsiteX192" fmla="*/ 245027 w 489307"/>
              <a:gd name="connsiteY192" fmla="*/ 7393 h 405155"/>
              <a:gd name="connsiteX193" fmla="*/ 220064 w 489307"/>
              <a:gd name="connsiteY193" fmla="*/ 18401 h 405155"/>
              <a:gd name="connsiteX194" fmla="*/ 172905 w 489307"/>
              <a:gd name="connsiteY194" fmla="*/ 43301 h 405155"/>
              <a:gd name="connsiteX195" fmla="*/ 100071 w 489307"/>
              <a:gd name="connsiteY195" fmla="*/ 93691 h 405155"/>
              <a:gd name="connsiteX196" fmla="*/ 65572 w 489307"/>
              <a:gd name="connsiteY196" fmla="*/ 123916 h 405155"/>
              <a:gd name="connsiteX197" fmla="*/ 62407 w 489307"/>
              <a:gd name="connsiteY197" fmla="*/ 126842 h 405155"/>
              <a:gd name="connsiteX198" fmla="*/ 82507 w 489307"/>
              <a:gd name="connsiteY198" fmla="*/ 83546 h 405155"/>
              <a:gd name="connsiteX199" fmla="*/ 113695 w 489307"/>
              <a:gd name="connsiteY199" fmla="*/ 47574 h 405155"/>
              <a:gd name="connsiteX200" fmla="*/ 153518 w 489307"/>
              <a:gd name="connsiteY200" fmla="*/ 21538 h 405155"/>
              <a:gd name="connsiteX201" fmla="*/ 198455 w 489307"/>
              <a:gd name="connsiteY201" fmla="*/ 7561 h 405155"/>
              <a:gd name="connsiteX202" fmla="*/ 245404 w 489307"/>
              <a:gd name="connsiteY202" fmla="*/ 6677 h 405155"/>
              <a:gd name="connsiteX203" fmla="*/ 416266 w 489307"/>
              <a:gd name="connsiteY203" fmla="*/ 131 h 405155"/>
              <a:gd name="connsiteX204" fmla="*/ 443052 w 489307"/>
              <a:gd name="connsiteY204" fmla="*/ 28862 h 405155"/>
              <a:gd name="connsiteX205" fmla="*/ 444980 w 489307"/>
              <a:gd name="connsiteY205" fmla="*/ 31724 h 405155"/>
              <a:gd name="connsiteX206" fmla="*/ 468036 w 489307"/>
              <a:gd name="connsiteY206" fmla="*/ 47384 h 405155"/>
              <a:gd name="connsiteX207" fmla="*/ 487277 w 489307"/>
              <a:gd name="connsiteY207" fmla="*/ 82451 h 405155"/>
              <a:gd name="connsiteX208" fmla="*/ 488932 w 489307"/>
              <a:gd name="connsiteY208" fmla="*/ 110150 h 405155"/>
              <a:gd name="connsiteX209" fmla="*/ 480444 w 489307"/>
              <a:gd name="connsiteY209" fmla="*/ 147869 h 405155"/>
              <a:gd name="connsiteX210" fmla="*/ 460470 w 489307"/>
              <a:gd name="connsiteY210" fmla="*/ 189123 h 405155"/>
              <a:gd name="connsiteX211" fmla="*/ 438462 w 489307"/>
              <a:gd name="connsiteY211" fmla="*/ 221012 h 405155"/>
              <a:gd name="connsiteX212" fmla="*/ 437561 w 489307"/>
              <a:gd name="connsiteY212" fmla="*/ 222022 h 405155"/>
              <a:gd name="connsiteX213" fmla="*/ 434333 w 489307"/>
              <a:gd name="connsiteY213" fmla="*/ 226232 h 405155"/>
              <a:gd name="connsiteX214" fmla="*/ 433180 w 489307"/>
              <a:gd name="connsiteY214" fmla="*/ 227789 h 405155"/>
              <a:gd name="connsiteX215" fmla="*/ 431692 w 489307"/>
              <a:gd name="connsiteY215" fmla="*/ 229473 h 405155"/>
              <a:gd name="connsiteX216" fmla="*/ 430539 w 489307"/>
              <a:gd name="connsiteY216" fmla="*/ 230799 h 405155"/>
              <a:gd name="connsiteX217" fmla="*/ 431671 w 489307"/>
              <a:gd name="connsiteY217" fmla="*/ 228989 h 405155"/>
              <a:gd name="connsiteX218" fmla="*/ 432803 w 489307"/>
              <a:gd name="connsiteY218" fmla="*/ 227389 h 405155"/>
              <a:gd name="connsiteX219" fmla="*/ 433935 w 489307"/>
              <a:gd name="connsiteY219" fmla="*/ 225789 h 405155"/>
              <a:gd name="connsiteX220" fmla="*/ 437058 w 489307"/>
              <a:gd name="connsiteY220" fmla="*/ 221159 h 405155"/>
              <a:gd name="connsiteX221" fmla="*/ 445945 w 489307"/>
              <a:gd name="connsiteY221" fmla="*/ 207183 h 405155"/>
              <a:gd name="connsiteX222" fmla="*/ 466715 w 489307"/>
              <a:gd name="connsiteY222" fmla="*/ 168496 h 405155"/>
              <a:gd name="connsiteX223" fmla="*/ 477866 w 489307"/>
              <a:gd name="connsiteY223" fmla="*/ 134819 h 405155"/>
              <a:gd name="connsiteX224" fmla="*/ 479962 w 489307"/>
              <a:gd name="connsiteY224" fmla="*/ 109835 h 405155"/>
              <a:gd name="connsiteX225" fmla="*/ 472312 w 489307"/>
              <a:gd name="connsiteY225" fmla="*/ 76852 h 405155"/>
              <a:gd name="connsiteX226" fmla="*/ 448858 w 489307"/>
              <a:gd name="connsiteY226" fmla="*/ 50584 h 405155"/>
              <a:gd name="connsiteX227" fmla="*/ 440831 w 489307"/>
              <a:gd name="connsiteY227" fmla="*/ 45995 h 405155"/>
              <a:gd name="connsiteX228" fmla="*/ 438462 w 489307"/>
              <a:gd name="connsiteY228" fmla="*/ 46732 h 405155"/>
              <a:gd name="connsiteX229" fmla="*/ 419955 w 489307"/>
              <a:gd name="connsiteY229" fmla="*/ 59719 h 405155"/>
              <a:gd name="connsiteX230" fmla="*/ 385057 w 489307"/>
              <a:gd name="connsiteY230" fmla="*/ 37534 h 405155"/>
              <a:gd name="connsiteX231" fmla="*/ 383087 w 489307"/>
              <a:gd name="connsiteY231" fmla="*/ 36039 h 405155"/>
              <a:gd name="connsiteX232" fmla="*/ 358166 w 489307"/>
              <a:gd name="connsiteY232" fmla="*/ 38965 h 405155"/>
              <a:gd name="connsiteX233" fmla="*/ 333707 w 489307"/>
              <a:gd name="connsiteY233" fmla="*/ 43575 h 405155"/>
              <a:gd name="connsiteX234" fmla="*/ 332910 w 489307"/>
              <a:gd name="connsiteY234" fmla="*/ 44038 h 405155"/>
              <a:gd name="connsiteX235" fmla="*/ 334105 w 489307"/>
              <a:gd name="connsiteY235" fmla="*/ 45280 h 405155"/>
              <a:gd name="connsiteX236" fmla="*/ 379210 w 489307"/>
              <a:gd name="connsiteY236" fmla="*/ 103499 h 405155"/>
              <a:gd name="connsiteX237" fmla="*/ 394845 w 489307"/>
              <a:gd name="connsiteY237" fmla="*/ 153383 h 405155"/>
              <a:gd name="connsiteX238" fmla="*/ 396774 w 489307"/>
              <a:gd name="connsiteY238" fmla="*/ 191270 h 405155"/>
              <a:gd name="connsiteX239" fmla="*/ 370344 w 489307"/>
              <a:gd name="connsiteY239" fmla="*/ 275758 h 405155"/>
              <a:gd name="connsiteX240" fmla="*/ 334063 w 489307"/>
              <a:gd name="connsiteY240" fmla="*/ 317686 h 405155"/>
              <a:gd name="connsiteX241" fmla="*/ 319098 w 489307"/>
              <a:gd name="connsiteY241" fmla="*/ 328968 h 405155"/>
              <a:gd name="connsiteX242" fmla="*/ 313670 w 489307"/>
              <a:gd name="connsiteY242" fmla="*/ 332252 h 405155"/>
              <a:gd name="connsiteX243" fmla="*/ 312873 w 489307"/>
              <a:gd name="connsiteY243" fmla="*/ 333304 h 405155"/>
              <a:gd name="connsiteX244" fmla="*/ 307549 w 489307"/>
              <a:gd name="connsiteY244" fmla="*/ 336630 h 405155"/>
              <a:gd name="connsiteX245" fmla="*/ 304846 w 489307"/>
              <a:gd name="connsiteY245" fmla="*/ 338166 h 405155"/>
              <a:gd name="connsiteX246" fmla="*/ 301408 w 489307"/>
              <a:gd name="connsiteY246" fmla="*/ 340145 h 405155"/>
              <a:gd name="connsiteX247" fmla="*/ 297971 w 489307"/>
              <a:gd name="connsiteY247" fmla="*/ 342123 h 405155"/>
              <a:gd name="connsiteX248" fmla="*/ 295749 w 489307"/>
              <a:gd name="connsiteY248" fmla="*/ 343386 h 405155"/>
              <a:gd name="connsiteX249" fmla="*/ 295288 w 489307"/>
              <a:gd name="connsiteY249" fmla="*/ 343681 h 405155"/>
              <a:gd name="connsiteX250" fmla="*/ 294554 w 489307"/>
              <a:gd name="connsiteY250" fmla="*/ 344081 h 405155"/>
              <a:gd name="connsiteX251" fmla="*/ 293800 w 489307"/>
              <a:gd name="connsiteY251" fmla="*/ 344523 h 405155"/>
              <a:gd name="connsiteX252" fmla="*/ 293066 w 489307"/>
              <a:gd name="connsiteY252" fmla="*/ 344944 h 405155"/>
              <a:gd name="connsiteX253" fmla="*/ 292626 w 489307"/>
              <a:gd name="connsiteY253" fmla="*/ 345238 h 405155"/>
              <a:gd name="connsiteX254" fmla="*/ 278395 w 489307"/>
              <a:gd name="connsiteY254" fmla="*/ 353300 h 405155"/>
              <a:gd name="connsiteX255" fmla="*/ 210633 w 489307"/>
              <a:gd name="connsiteY255" fmla="*/ 383946 h 405155"/>
              <a:gd name="connsiteX256" fmla="*/ 156453 w 489307"/>
              <a:gd name="connsiteY256" fmla="*/ 399396 h 405155"/>
              <a:gd name="connsiteX257" fmla="*/ 130358 w 489307"/>
              <a:gd name="connsiteY257" fmla="*/ 403605 h 405155"/>
              <a:gd name="connsiteX258" fmla="*/ 94853 w 489307"/>
              <a:gd name="connsiteY258" fmla="*/ 404973 h 405155"/>
              <a:gd name="connsiteX259" fmla="*/ 52808 w 489307"/>
              <a:gd name="connsiteY259" fmla="*/ 397228 h 405155"/>
              <a:gd name="connsiteX260" fmla="*/ 21914 w 489307"/>
              <a:gd name="connsiteY260" fmla="*/ 378705 h 405155"/>
              <a:gd name="connsiteX261" fmla="*/ 1688 w 489307"/>
              <a:gd name="connsiteY261" fmla="*/ 341155 h 405155"/>
              <a:gd name="connsiteX262" fmla="*/ 724 w 489307"/>
              <a:gd name="connsiteY262" fmla="*/ 311456 h 405155"/>
              <a:gd name="connsiteX263" fmla="*/ 13761 w 489307"/>
              <a:gd name="connsiteY263" fmla="*/ 265150 h 405155"/>
              <a:gd name="connsiteX264" fmla="*/ 41993 w 489307"/>
              <a:gd name="connsiteY264" fmla="*/ 216234 h 405155"/>
              <a:gd name="connsiteX265" fmla="*/ 88104 w 489307"/>
              <a:gd name="connsiteY265" fmla="*/ 162497 h 405155"/>
              <a:gd name="connsiteX266" fmla="*/ 172508 w 489307"/>
              <a:gd name="connsiteY266" fmla="*/ 94890 h 405155"/>
              <a:gd name="connsiteX267" fmla="*/ 243979 w 489307"/>
              <a:gd name="connsiteY267" fmla="*/ 55530 h 405155"/>
              <a:gd name="connsiteX268" fmla="*/ 316583 w 489307"/>
              <a:gd name="connsiteY268" fmla="*/ 29620 h 405155"/>
              <a:gd name="connsiteX269" fmla="*/ 357999 w 489307"/>
              <a:gd name="connsiteY269" fmla="*/ 21874 h 405155"/>
              <a:gd name="connsiteX270" fmla="*/ 382270 w 489307"/>
              <a:gd name="connsiteY270" fmla="*/ 20316 h 405155"/>
              <a:gd name="connsiteX271" fmla="*/ 383024 w 489307"/>
              <a:gd name="connsiteY271" fmla="*/ 20316 h 405155"/>
              <a:gd name="connsiteX272" fmla="*/ 386923 w 489307"/>
              <a:gd name="connsiteY272" fmla="*/ 17622 h 405155"/>
              <a:gd name="connsiteX273" fmla="*/ 416266 w 489307"/>
              <a:gd name="connsiteY273" fmla="*/ 131 h 40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489307" h="405155">
                <a:moveTo>
                  <a:pt x="278290" y="349616"/>
                </a:moveTo>
                <a:lnTo>
                  <a:pt x="277683" y="349811"/>
                </a:lnTo>
                <a:lnTo>
                  <a:pt x="277976" y="349743"/>
                </a:lnTo>
                <a:close/>
                <a:moveTo>
                  <a:pt x="173116" y="214928"/>
                </a:moveTo>
                <a:cubicBezTo>
                  <a:pt x="186639" y="218079"/>
                  <a:pt x="199843" y="222476"/>
                  <a:pt x="212561" y="228062"/>
                </a:cubicBezTo>
                <a:cubicBezTo>
                  <a:pt x="213178" y="228246"/>
                  <a:pt x="213754" y="228547"/>
                  <a:pt x="214259" y="228947"/>
                </a:cubicBezTo>
                <a:cubicBezTo>
                  <a:pt x="214217" y="229557"/>
                  <a:pt x="213672" y="229599"/>
                  <a:pt x="213316" y="229788"/>
                </a:cubicBezTo>
                <a:cubicBezTo>
                  <a:pt x="202362" y="236025"/>
                  <a:pt x="191918" y="243127"/>
                  <a:pt x="182086" y="251026"/>
                </a:cubicBezTo>
                <a:cubicBezTo>
                  <a:pt x="181512" y="251550"/>
                  <a:pt x="180766" y="251843"/>
                  <a:pt x="179990" y="251847"/>
                </a:cubicBezTo>
                <a:lnTo>
                  <a:pt x="156055" y="251847"/>
                </a:lnTo>
                <a:cubicBezTo>
                  <a:pt x="155735" y="251891"/>
                  <a:pt x="155409" y="251824"/>
                  <a:pt x="155132" y="251658"/>
                </a:cubicBezTo>
                <a:cubicBezTo>
                  <a:pt x="155074" y="251207"/>
                  <a:pt x="155162" y="250748"/>
                  <a:pt x="155384" y="250353"/>
                </a:cubicBezTo>
                <a:cubicBezTo>
                  <a:pt x="159232" y="238513"/>
                  <a:pt x="164239" y="227084"/>
                  <a:pt x="170328" y="216233"/>
                </a:cubicBezTo>
                <a:cubicBezTo>
                  <a:pt x="171292" y="214507"/>
                  <a:pt x="171313" y="214507"/>
                  <a:pt x="173116" y="214928"/>
                </a:cubicBezTo>
                <a:close/>
                <a:moveTo>
                  <a:pt x="277908" y="214851"/>
                </a:moveTo>
                <a:cubicBezTo>
                  <a:pt x="278730" y="214533"/>
                  <a:pt x="279652" y="214946"/>
                  <a:pt x="279966" y="215771"/>
                </a:cubicBezTo>
                <a:cubicBezTo>
                  <a:pt x="286223" y="226906"/>
                  <a:pt x="291362" y="238640"/>
                  <a:pt x="295308" y="250795"/>
                </a:cubicBezTo>
                <a:cubicBezTo>
                  <a:pt x="295455" y="251088"/>
                  <a:pt x="295499" y="251423"/>
                  <a:pt x="295434" y="251743"/>
                </a:cubicBezTo>
                <a:cubicBezTo>
                  <a:pt x="294948" y="251907"/>
                  <a:pt x="294432" y="251957"/>
                  <a:pt x="293925" y="251890"/>
                </a:cubicBezTo>
                <a:cubicBezTo>
                  <a:pt x="286191" y="251890"/>
                  <a:pt x="278520" y="251890"/>
                  <a:pt x="270870" y="251890"/>
                </a:cubicBezTo>
                <a:cubicBezTo>
                  <a:pt x="269914" y="251905"/>
                  <a:pt x="268985" y="251576"/>
                  <a:pt x="268250" y="250964"/>
                </a:cubicBezTo>
                <a:cubicBezTo>
                  <a:pt x="258573" y="243178"/>
                  <a:pt x="248290" y="236182"/>
                  <a:pt x="237502" y="230042"/>
                </a:cubicBezTo>
                <a:cubicBezTo>
                  <a:pt x="237020" y="229859"/>
                  <a:pt x="236588" y="229564"/>
                  <a:pt x="236245" y="229179"/>
                </a:cubicBezTo>
                <a:cubicBezTo>
                  <a:pt x="236350" y="228589"/>
                  <a:pt x="236874" y="228547"/>
                  <a:pt x="237251" y="228400"/>
                </a:cubicBezTo>
                <a:cubicBezTo>
                  <a:pt x="250332" y="222603"/>
                  <a:pt x="263932" y="218072"/>
                  <a:pt x="277870" y="214866"/>
                </a:cubicBezTo>
                <a:cubicBezTo>
                  <a:pt x="277883" y="214862"/>
                  <a:pt x="277895" y="214856"/>
                  <a:pt x="277908" y="214851"/>
                </a:cubicBezTo>
                <a:close/>
                <a:moveTo>
                  <a:pt x="151422" y="211056"/>
                </a:moveTo>
                <a:cubicBezTo>
                  <a:pt x="154692" y="211561"/>
                  <a:pt x="157982" y="212024"/>
                  <a:pt x="161566" y="212550"/>
                </a:cubicBezTo>
                <a:cubicBezTo>
                  <a:pt x="159177" y="217160"/>
                  <a:pt x="156830" y="221622"/>
                  <a:pt x="154797" y="226084"/>
                </a:cubicBezTo>
                <a:cubicBezTo>
                  <a:pt x="152764" y="230546"/>
                  <a:pt x="150982" y="235114"/>
                  <a:pt x="148886" y="239639"/>
                </a:cubicBezTo>
                <a:cubicBezTo>
                  <a:pt x="148760" y="238250"/>
                  <a:pt x="148530" y="236840"/>
                  <a:pt x="148530" y="235429"/>
                </a:cubicBezTo>
                <a:cubicBezTo>
                  <a:pt x="148302" y="227778"/>
                  <a:pt x="148673" y="220121"/>
                  <a:pt x="149641" y="212529"/>
                </a:cubicBezTo>
                <a:cubicBezTo>
                  <a:pt x="149850" y="210908"/>
                  <a:pt x="149913" y="210845"/>
                  <a:pt x="151422" y="211056"/>
                </a:cubicBezTo>
                <a:close/>
                <a:moveTo>
                  <a:pt x="299584" y="210929"/>
                </a:moveTo>
                <a:cubicBezTo>
                  <a:pt x="300465" y="210803"/>
                  <a:pt x="300800" y="211224"/>
                  <a:pt x="300800" y="212003"/>
                </a:cubicBezTo>
                <a:cubicBezTo>
                  <a:pt x="301093" y="214655"/>
                  <a:pt x="301492" y="217328"/>
                  <a:pt x="301680" y="219980"/>
                </a:cubicBezTo>
                <a:cubicBezTo>
                  <a:pt x="302219" y="226164"/>
                  <a:pt x="302227" y="232382"/>
                  <a:pt x="301701" y="238566"/>
                </a:cubicBezTo>
                <a:cubicBezTo>
                  <a:pt x="301825" y="238991"/>
                  <a:pt x="301825" y="239445"/>
                  <a:pt x="301701" y="239871"/>
                </a:cubicBezTo>
                <a:cubicBezTo>
                  <a:pt x="301093" y="239765"/>
                  <a:pt x="301093" y="239344"/>
                  <a:pt x="301093" y="238923"/>
                </a:cubicBezTo>
                <a:cubicBezTo>
                  <a:pt x="297648" y="229900"/>
                  <a:pt x="293609" y="221117"/>
                  <a:pt x="289000" y="212634"/>
                </a:cubicBezTo>
                <a:cubicBezTo>
                  <a:pt x="292647" y="211813"/>
                  <a:pt x="296126" y="211455"/>
                  <a:pt x="299584" y="210929"/>
                </a:cubicBezTo>
                <a:close/>
                <a:moveTo>
                  <a:pt x="112605" y="209436"/>
                </a:moveTo>
                <a:cubicBezTo>
                  <a:pt x="121492" y="209225"/>
                  <a:pt x="130358" y="209162"/>
                  <a:pt x="139224" y="209814"/>
                </a:cubicBezTo>
                <a:cubicBezTo>
                  <a:pt x="140397" y="209899"/>
                  <a:pt x="140544" y="209920"/>
                  <a:pt x="140397" y="211204"/>
                </a:cubicBezTo>
                <a:cubicBezTo>
                  <a:pt x="140041" y="214445"/>
                  <a:pt x="139685" y="217707"/>
                  <a:pt x="139475" y="220970"/>
                </a:cubicBezTo>
                <a:cubicBezTo>
                  <a:pt x="139059" y="227242"/>
                  <a:pt x="139052" y="233536"/>
                  <a:pt x="139454" y="239808"/>
                </a:cubicBezTo>
                <a:cubicBezTo>
                  <a:pt x="139706" y="243786"/>
                  <a:pt x="140167" y="247722"/>
                  <a:pt x="140670" y="251616"/>
                </a:cubicBezTo>
                <a:cubicBezTo>
                  <a:pt x="140179" y="251869"/>
                  <a:pt x="139621" y="251957"/>
                  <a:pt x="139077" y="251869"/>
                </a:cubicBezTo>
                <a:cubicBezTo>
                  <a:pt x="131615" y="251869"/>
                  <a:pt x="124133" y="251869"/>
                  <a:pt x="116671" y="251869"/>
                </a:cubicBezTo>
                <a:cubicBezTo>
                  <a:pt x="115649" y="251976"/>
                  <a:pt x="114660" y="251463"/>
                  <a:pt x="114156" y="250564"/>
                </a:cubicBezTo>
                <a:cubicBezTo>
                  <a:pt x="106186" y="238977"/>
                  <a:pt x="104682" y="224098"/>
                  <a:pt x="110174" y="211140"/>
                </a:cubicBezTo>
                <a:cubicBezTo>
                  <a:pt x="110472" y="210061"/>
                  <a:pt x="111492" y="209345"/>
                  <a:pt x="112605" y="209436"/>
                </a:cubicBezTo>
                <a:close/>
                <a:moveTo>
                  <a:pt x="337584" y="209372"/>
                </a:moveTo>
                <a:cubicBezTo>
                  <a:pt x="338953" y="209237"/>
                  <a:pt x="340213" y="210134"/>
                  <a:pt x="340539" y="211477"/>
                </a:cubicBezTo>
                <a:cubicBezTo>
                  <a:pt x="345851" y="224367"/>
                  <a:pt x="344272" y="239083"/>
                  <a:pt x="336348" y="250542"/>
                </a:cubicBezTo>
                <a:cubicBezTo>
                  <a:pt x="335962" y="251350"/>
                  <a:pt x="335145" y="251860"/>
                  <a:pt x="334252" y="251847"/>
                </a:cubicBezTo>
                <a:cubicBezTo>
                  <a:pt x="326518" y="251847"/>
                  <a:pt x="318805" y="251847"/>
                  <a:pt x="311070" y="251847"/>
                </a:cubicBezTo>
                <a:cubicBezTo>
                  <a:pt x="310666" y="251921"/>
                  <a:pt x="310247" y="251822"/>
                  <a:pt x="309918" y="251574"/>
                </a:cubicBezTo>
                <a:cubicBezTo>
                  <a:pt x="310190" y="249090"/>
                  <a:pt x="310463" y="246564"/>
                  <a:pt x="310735" y="244038"/>
                </a:cubicBezTo>
                <a:cubicBezTo>
                  <a:pt x="311452" y="236806"/>
                  <a:pt x="311592" y="229528"/>
                  <a:pt x="311154" y="222274"/>
                </a:cubicBezTo>
                <a:cubicBezTo>
                  <a:pt x="310945" y="218612"/>
                  <a:pt x="310567" y="214992"/>
                  <a:pt x="310169" y="211350"/>
                </a:cubicBezTo>
                <a:cubicBezTo>
                  <a:pt x="310023" y="209919"/>
                  <a:pt x="310043" y="209814"/>
                  <a:pt x="311343" y="209814"/>
                </a:cubicBezTo>
                <a:cubicBezTo>
                  <a:pt x="320083" y="209161"/>
                  <a:pt x="328823" y="209245"/>
                  <a:pt x="337584" y="209372"/>
                </a:cubicBezTo>
                <a:close/>
                <a:moveTo>
                  <a:pt x="223837" y="156099"/>
                </a:moveTo>
                <a:cubicBezTo>
                  <a:pt x="225577" y="154857"/>
                  <a:pt x="225137" y="154920"/>
                  <a:pt x="226772" y="156099"/>
                </a:cubicBezTo>
                <a:cubicBezTo>
                  <a:pt x="245080" y="169370"/>
                  <a:pt x="260831" y="185874"/>
                  <a:pt x="273260" y="204805"/>
                </a:cubicBezTo>
                <a:lnTo>
                  <a:pt x="273909" y="205920"/>
                </a:lnTo>
                <a:lnTo>
                  <a:pt x="270220" y="206888"/>
                </a:lnTo>
                <a:cubicBezTo>
                  <a:pt x="255205" y="210723"/>
                  <a:pt x="240613" y="216070"/>
                  <a:pt x="226667" y="222843"/>
                </a:cubicBezTo>
                <a:cubicBezTo>
                  <a:pt x="225843" y="223317"/>
                  <a:pt x="224829" y="223317"/>
                  <a:pt x="224005" y="222843"/>
                </a:cubicBezTo>
                <a:cubicBezTo>
                  <a:pt x="209195" y="215638"/>
                  <a:pt x="193660" y="210050"/>
                  <a:pt x="177664" y="206173"/>
                </a:cubicBezTo>
                <a:cubicBezTo>
                  <a:pt x="177441" y="206099"/>
                  <a:pt x="177223" y="206006"/>
                  <a:pt x="177014" y="205899"/>
                </a:cubicBezTo>
                <a:cubicBezTo>
                  <a:pt x="176783" y="205289"/>
                  <a:pt x="177202" y="204994"/>
                  <a:pt x="177433" y="204636"/>
                </a:cubicBezTo>
                <a:cubicBezTo>
                  <a:pt x="189845" y="185766"/>
                  <a:pt x="205569" y="169321"/>
                  <a:pt x="223837" y="156099"/>
                </a:cubicBezTo>
                <a:close/>
                <a:moveTo>
                  <a:pt x="190281" y="135577"/>
                </a:moveTo>
                <a:cubicBezTo>
                  <a:pt x="198967" y="139281"/>
                  <a:pt x="207373" y="143615"/>
                  <a:pt x="215432" y="148542"/>
                </a:cubicBezTo>
                <a:cubicBezTo>
                  <a:pt x="215810" y="148774"/>
                  <a:pt x="216166" y="149048"/>
                  <a:pt x="216732" y="149426"/>
                </a:cubicBezTo>
                <a:cubicBezTo>
                  <a:pt x="214196" y="151426"/>
                  <a:pt x="211806" y="153278"/>
                  <a:pt x="209459" y="155194"/>
                </a:cubicBezTo>
                <a:cubicBezTo>
                  <a:pt x="193209" y="168404"/>
                  <a:pt x="179212" y="184185"/>
                  <a:pt x="168022" y="201921"/>
                </a:cubicBezTo>
                <a:cubicBezTo>
                  <a:pt x="167418" y="203270"/>
                  <a:pt x="165893" y="203935"/>
                  <a:pt x="164501" y="203457"/>
                </a:cubicBezTo>
                <a:cubicBezTo>
                  <a:pt x="160875" y="202721"/>
                  <a:pt x="157186" y="202215"/>
                  <a:pt x="153539" y="201626"/>
                </a:cubicBezTo>
                <a:cubicBezTo>
                  <a:pt x="151653" y="201331"/>
                  <a:pt x="151653" y="201331"/>
                  <a:pt x="152051" y="199521"/>
                </a:cubicBezTo>
                <a:cubicBezTo>
                  <a:pt x="153707" y="192399"/>
                  <a:pt x="155957" y="185427"/>
                  <a:pt x="158779" y="178683"/>
                </a:cubicBezTo>
                <a:cubicBezTo>
                  <a:pt x="165364" y="162853"/>
                  <a:pt x="174937" y="148450"/>
                  <a:pt x="186969" y="136271"/>
                </a:cubicBezTo>
                <a:cubicBezTo>
                  <a:pt x="187741" y="135236"/>
                  <a:pt x="189160" y="134937"/>
                  <a:pt x="190281" y="135577"/>
                </a:cubicBezTo>
                <a:close/>
                <a:moveTo>
                  <a:pt x="260223" y="135514"/>
                </a:moveTo>
                <a:cubicBezTo>
                  <a:pt x="261329" y="134828"/>
                  <a:pt x="262773" y="135102"/>
                  <a:pt x="263555" y="136146"/>
                </a:cubicBezTo>
                <a:cubicBezTo>
                  <a:pt x="279501" y="152309"/>
                  <a:pt x="291048" y="172311"/>
                  <a:pt x="297090" y="194239"/>
                </a:cubicBezTo>
                <a:cubicBezTo>
                  <a:pt x="297614" y="196133"/>
                  <a:pt x="298075" y="198027"/>
                  <a:pt x="298536" y="199943"/>
                </a:cubicBezTo>
                <a:cubicBezTo>
                  <a:pt x="298830" y="201248"/>
                  <a:pt x="298788" y="201269"/>
                  <a:pt x="297384" y="201479"/>
                </a:cubicBezTo>
                <a:cubicBezTo>
                  <a:pt x="293297" y="202237"/>
                  <a:pt x="289189" y="202848"/>
                  <a:pt x="285101" y="203584"/>
                </a:cubicBezTo>
                <a:cubicBezTo>
                  <a:pt x="284261" y="203820"/>
                  <a:pt x="283374" y="203412"/>
                  <a:pt x="283006" y="202616"/>
                </a:cubicBezTo>
                <a:cubicBezTo>
                  <a:pt x="277902" y="194481"/>
                  <a:pt x="272199" y="186741"/>
                  <a:pt x="265945" y="179463"/>
                </a:cubicBezTo>
                <a:cubicBezTo>
                  <a:pt x="257022" y="169004"/>
                  <a:pt x="247027" y="159522"/>
                  <a:pt x="236119" y="151174"/>
                </a:cubicBezTo>
                <a:lnTo>
                  <a:pt x="233793" y="149364"/>
                </a:lnTo>
                <a:cubicBezTo>
                  <a:pt x="235813" y="147960"/>
                  <a:pt x="237911" y="146674"/>
                  <a:pt x="240081" y="145512"/>
                </a:cubicBezTo>
                <a:cubicBezTo>
                  <a:pt x="246591" y="141782"/>
                  <a:pt x="253316" y="138444"/>
                  <a:pt x="260223" y="135514"/>
                </a:cubicBezTo>
                <a:close/>
                <a:moveTo>
                  <a:pt x="322955" y="47469"/>
                </a:moveTo>
                <a:cubicBezTo>
                  <a:pt x="300264" y="54570"/>
                  <a:pt x="278009" y="63003"/>
                  <a:pt x="256303" y="72727"/>
                </a:cubicBezTo>
                <a:cubicBezTo>
                  <a:pt x="245153" y="77799"/>
                  <a:pt x="234128" y="83145"/>
                  <a:pt x="223376" y="89060"/>
                </a:cubicBezTo>
                <a:cubicBezTo>
                  <a:pt x="197303" y="103220"/>
                  <a:pt x="172759" y="120058"/>
                  <a:pt x="150144" y="139302"/>
                </a:cubicBezTo>
                <a:cubicBezTo>
                  <a:pt x="120830" y="164358"/>
                  <a:pt x="95293" y="193554"/>
                  <a:pt x="74334" y="225979"/>
                </a:cubicBezTo>
                <a:cubicBezTo>
                  <a:pt x="65749" y="239223"/>
                  <a:pt x="58928" y="253537"/>
                  <a:pt x="54045" y="268560"/>
                </a:cubicBezTo>
                <a:cubicBezTo>
                  <a:pt x="50376" y="279928"/>
                  <a:pt x="48876" y="291889"/>
                  <a:pt x="49622" y="303815"/>
                </a:cubicBezTo>
                <a:cubicBezTo>
                  <a:pt x="50381" y="318010"/>
                  <a:pt x="55442" y="331635"/>
                  <a:pt x="64126" y="342860"/>
                </a:cubicBezTo>
                <a:cubicBezTo>
                  <a:pt x="69755" y="349890"/>
                  <a:pt x="76705" y="355742"/>
                  <a:pt x="84583" y="360077"/>
                </a:cubicBezTo>
                <a:cubicBezTo>
                  <a:pt x="99400" y="368204"/>
                  <a:pt x="115709" y="373216"/>
                  <a:pt x="132517" y="374811"/>
                </a:cubicBezTo>
                <a:cubicBezTo>
                  <a:pt x="140389" y="375666"/>
                  <a:pt x="148317" y="375870"/>
                  <a:pt x="156222" y="375422"/>
                </a:cubicBezTo>
                <a:cubicBezTo>
                  <a:pt x="168209" y="374761"/>
                  <a:pt x="180147" y="373405"/>
                  <a:pt x="191979" y="371359"/>
                </a:cubicBezTo>
                <a:cubicBezTo>
                  <a:pt x="209438" y="368413"/>
                  <a:pt x="226814" y="365024"/>
                  <a:pt x="244000" y="360604"/>
                </a:cubicBezTo>
                <a:lnTo>
                  <a:pt x="277680" y="349812"/>
                </a:lnTo>
                <a:lnTo>
                  <a:pt x="247375" y="356815"/>
                </a:lnTo>
                <a:cubicBezTo>
                  <a:pt x="237369" y="358185"/>
                  <a:pt x="227256" y="358602"/>
                  <a:pt x="217172" y="358057"/>
                </a:cubicBezTo>
                <a:cubicBezTo>
                  <a:pt x="196093" y="356998"/>
                  <a:pt x="175394" y="352001"/>
                  <a:pt x="156138" y="343323"/>
                </a:cubicBezTo>
                <a:cubicBezTo>
                  <a:pt x="127518" y="330429"/>
                  <a:pt x="102944" y="309934"/>
                  <a:pt x="85065" y="284051"/>
                </a:cubicBezTo>
                <a:cubicBezTo>
                  <a:pt x="84876" y="283777"/>
                  <a:pt x="84667" y="283525"/>
                  <a:pt x="84499" y="283251"/>
                </a:cubicBezTo>
                <a:cubicBezTo>
                  <a:pt x="83388" y="281462"/>
                  <a:pt x="83702" y="280768"/>
                  <a:pt x="85798" y="280768"/>
                </a:cubicBezTo>
                <a:cubicBezTo>
                  <a:pt x="97955" y="280768"/>
                  <a:pt x="110090" y="280768"/>
                  <a:pt x="122226" y="280768"/>
                </a:cubicBezTo>
                <a:cubicBezTo>
                  <a:pt x="123646" y="280875"/>
                  <a:pt x="124955" y="281578"/>
                  <a:pt x="125831" y="282704"/>
                </a:cubicBezTo>
                <a:cubicBezTo>
                  <a:pt x="133821" y="290881"/>
                  <a:pt x="142741" y="298088"/>
                  <a:pt x="152407" y="304173"/>
                </a:cubicBezTo>
                <a:cubicBezTo>
                  <a:pt x="168993" y="314500"/>
                  <a:pt x="187563" y="321191"/>
                  <a:pt x="206902" y="323811"/>
                </a:cubicBezTo>
                <a:cubicBezTo>
                  <a:pt x="203192" y="321138"/>
                  <a:pt x="199902" y="318507"/>
                  <a:pt x="196548" y="316002"/>
                </a:cubicBezTo>
                <a:cubicBezTo>
                  <a:pt x="186802" y="308699"/>
                  <a:pt x="177119" y="301290"/>
                  <a:pt x="167393" y="293965"/>
                </a:cubicBezTo>
                <a:cubicBezTo>
                  <a:pt x="154168" y="283904"/>
                  <a:pt x="140901" y="273780"/>
                  <a:pt x="127571" y="263740"/>
                </a:cubicBezTo>
                <a:cubicBezTo>
                  <a:pt x="126795" y="263150"/>
                  <a:pt x="125433" y="262687"/>
                  <a:pt x="125789" y="261466"/>
                </a:cubicBezTo>
                <a:cubicBezTo>
                  <a:pt x="126145" y="260246"/>
                  <a:pt x="127529" y="260666"/>
                  <a:pt x="128472" y="260666"/>
                </a:cubicBezTo>
                <a:cubicBezTo>
                  <a:pt x="143751" y="260666"/>
                  <a:pt x="159010" y="260666"/>
                  <a:pt x="174289" y="260666"/>
                </a:cubicBezTo>
                <a:cubicBezTo>
                  <a:pt x="176224" y="260587"/>
                  <a:pt x="178058" y="261538"/>
                  <a:pt x="179110" y="263171"/>
                </a:cubicBezTo>
                <a:cubicBezTo>
                  <a:pt x="193928" y="283378"/>
                  <a:pt x="208914" y="303289"/>
                  <a:pt x="223795" y="323369"/>
                </a:cubicBezTo>
                <a:cubicBezTo>
                  <a:pt x="225221" y="325348"/>
                  <a:pt x="225304" y="325327"/>
                  <a:pt x="226772" y="323369"/>
                </a:cubicBezTo>
                <a:cubicBezTo>
                  <a:pt x="241584" y="303557"/>
                  <a:pt x="256310" y="283742"/>
                  <a:pt x="270954" y="263929"/>
                </a:cubicBezTo>
                <a:cubicBezTo>
                  <a:pt x="272283" y="261856"/>
                  <a:pt x="274624" y="260664"/>
                  <a:pt x="277074" y="260814"/>
                </a:cubicBezTo>
                <a:cubicBezTo>
                  <a:pt x="292018" y="260814"/>
                  <a:pt x="306983" y="260814"/>
                  <a:pt x="321928" y="260814"/>
                </a:cubicBezTo>
                <a:cubicBezTo>
                  <a:pt x="322934" y="260814"/>
                  <a:pt x="324568" y="260498"/>
                  <a:pt x="324799" y="261614"/>
                </a:cubicBezTo>
                <a:cubicBezTo>
                  <a:pt x="325030" y="262729"/>
                  <a:pt x="323730" y="263234"/>
                  <a:pt x="322934" y="263824"/>
                </a:cubicBezTo>
                <a:lnTo>
                  <a:pt x="269298" y="304447"/>
                </a:lnTo>
                <a:cubicBezTo>
                  <a:pt x="261082" y="310677"/>
                  <a:pt x="252803" y="316844"/>
                  <a:pt x="244650" y="323159"/>
                </a:cubicBezTo>
                <a:cubicBezTo>
                  <a:pt x="244342" y="323331"/>
                  <a:pt x="244088" y="323586"/>
                  <a:pt x="243916" y="323895"/>
                </a:cubicBezTo>
                <a:cubicBezTo>
                  <a:pt x="268192" y="320507"/>
                  <a:pt x="291142" y="310734"/>
                  <a:pt x="310442" y="295565"/>
                </a:cubicBezTo>
                <a:cubicBezTo>
                  <a:pt x="315749" y="291353"/>
                  <a:pt x="320762" y="286781"/>
                  <a:pt x="325449" y="281883"/>
                </a:cubicBezTo>
                <a:cubicBezTo>
                  <a:pt x="326298" y="281079"/>
                  <a:pt x="327455" y="280694"/>
                  <a:pt x="328614" y="280831"/>
                </a:cubicBezTo>
                <a:cubicBezTo>
                  <a:pt x="337710" y="280831"/>
                  <a:pt x="346785" y="280704"/>
                  <a:pt x="355861" y="280831"/>
                </a:cubicBezTo>
                <a:cubicBezTo>
                  <a:pt x="357919" y="281003"/>
                  <a:pt x="359891" y="279961"/>
                  <a:pt x="360912" y="278158"/>
                </a:cubicBezTo>
                <a:cubicBezTo>
                  <a:pt x="371568" y="262456"/>
                  <a:pt x="379537" y="245076"/>
                  <a:pt x="384491" y="226737"/>
                </a:cubicBezTo>
                <a:cubicBezTo>
                  <a:pt x="387315" y="216183"/>
                  <a:pt x="389153" y="205387"/>
                  <a:pt x="389983" y="194491"/>
                </a:cubicBezTo>
                <a:cubicBezTo>
                  <a:pt x="390318" y="190281"/>
                  <a:pt x="390507" y="186071"/>
                  <a:pt x="390507" y="181862"/>
                </a:cubicBezTo>
                <a:cubicBezTo>
                  <a:pt x="390501" y="172251"/>
                  <a:pt x="389715" y="162655"/>
                  <a:pt x="388159" y="153173"/>
                </a:cubicBezTo>
                <a:cubicBezTo>
                  <a:pt x="385212" y="135768"/>
                  <a:pt x="379650" y="118913"/>
                  <a:pt x="371664" y="103183"/>
                </a:cubicBezTo>
                <a:cubicBezTo>
                  <a:pt x="365936" y="91914"/>
                  <a:pt x="358969" y="81324"/>
                  <a:pt x="350893" y="71611"/>
                </a:cubicBezTo>
                <a:cubicBezTo>
                  <a:pt x="343746" y="63084"/>
                  <a:pt x="335794" y="55274"/>
                  <a:pt x="327146" y="48289"/>
                </a:cubicBezTo>
                <a:cubicBezTo>
                  <a:pt x="326002" y="47268"/>
                  <a:pt x="324397" y="46953"/>
                  <a:pt x="322955" y="47469"/>
                </a:cubicBezTo>
                <a:close/>
                <a:moveTo>
                  <a:pt x="279044" y="15391"/>
                </a:moveTo>
                <a:cubicBezTo>
                  <a:pt x="280107" y="14960"/>
                  <a:pt x="281293" y="14960"/>
                  <a:pt x="282356" y="15391"/>
                </a:cubicBezTo>
                <a:cubicBezTo>
                  <a:pt x="284473" y="16296"/>
                  <a:pt x="286694" y="17075"/>
                  <a:pt x="288790" y="17896"/>
                </a:cubicBezTo>
                <a:cubicBezTo>
                  <a:pt x="288958" y="17959"/>
                  <a:pt x="289126" y="18085"/>
                  <a:pt x="289650" y="18380"/>
                </a:cubicBezTo>
                <a:cubicBezTo>
                  <a:pt x="281266" y="21200"/>
                  <a:pt x="273217" y="23852"/>
                  <a:pt x="265211" y="26947"/>
                </a:cubicBezTo>
                <a:cubicBezTo>
                  <a:pt x="257204" y="30041"/>
                  <a:pt x="249282" y="33282"/>
                  <a:pt x="241422" y="36755"/>
                </a:cubicBezTo>
                <a:cubicBezTo>
                  <a:pt x="233562" y="40228"/>
                  <a:pt x="225807" y="43911"/>
                  <a:pt x="218115" y="47742"/>
                </a:cubicBezTo>
                <a:cubicBezTo>
                  <a:pt x="210429" y="51601"/>
                  <a:pt x="202835" y="55635"/>
                  <a:pt x="195332" y="59845"/>
                </a:cubicBezTo>
                <a:cubicBezTo>
                  <a:pt x="187814" y="64069"/>
                  <a:pt x="180403" y="68454"/>
                  <a:pt x="173094" y="73000"/>
                </a:cubicBezTo>
                <a:cubicBezTo>
                  <a:pt x="165785" y="77547"/>
                  <a:pt x="158569" y="82254"/>
                  <a:pt x="151443" y="87124"/>
                </a:cubicBezTo>
                <a:cubicBezTo>
                  <a:pt x="144373" y="92007"/>
                  <a:pt x="137386" y="97044"/>
                  <a:pt x="130483" y="102236"/>
                </a:cubicBezTo>
                <a:cubicBezTo>
                  <a:pt x="123581" y="107428"/>
                  <a:pt x="116804" y="112781"/>
                  <a:pt x="110153" y="118296"/>
                </a:cubicBezTo>
                <a:cubicBezTo>
                  <a:pt x="103516" y="123796"/>
                  <a:pt x="96990" y="129466"/>
                  <a:pt x="90577" y="135303"/>
                </a:cubicBezTo>
                <a:cubicBezTo>
                  <a:pt x="84163" y="141140"/>
                  <a:pt x="77910" y="147132"/>
                  <a:pt x="71818" y="153278"/>
                </a:cubicBezTo>
                <a:cubicBezTo>
                  <a:pt x="65740" y="159424"/>
                  <a:pt x="59850" y="165739"/>
                  <a:pt x="53814" y="172474"/>
                </a:cubicBezTo>
                <a:cubicBezTo>
                  <a:pt x="53793" y="170496"/>
                  <a:pt x="53940" y="169043"/>
                  <a:pt x="53940" y="167612"/>
                </a:cubicBezTo>
                <a:cubicBezTo>
                  <a:pt x="53730" y="163739"/>
                  <a:pt x="55616" y="161129"/>
                  <a:pt x="58131" y="158456"/>
                </a:cubicBezTo>
                <a:cubicBezTo>
                  <a:pt x="80821" y="134501"/>
                  <a:pt x="105627" y="112661"/>
                  <a:pt x="132244" y="93206"/>
                </a:cubicBezTo>
                <a:cubicBezTo>
                  <a:pt x="156774" y="75183"/>
                  <a:pt x="182675" y="59123"/>
                  <a:pt x="209710" y="45174"/>
                </a:cubicBezTo>
                <a:cubicBezTo>
                  <a:pt x="232078" y="33585"/>
                  <a:pt x="255249" y="23631"/>
                  <a:pt x="279044" y="15391"/>
                </a:cubicBezTo>
                <a:close/>
                <a:moveTo>
                  <a:pt x="261648" y="9456"/>
                </a:moveTo>
                <a:cubicBezTo>
                  <a:pt x="264037" y="10193"/>
                  <a:pt x="266469" y="10698"/>
                  <a:pt x="268900" y="11287"/>
                </a:cubicBezTo>
                <a:cubicBezTo>
                  <a:pt x="269067" y="11351"/>
                  <a:pt x="269227" y="11429"/>
                  <a:pt x="269382" y="11519"/>
                </a:cubicBezTo>
                <a:cubicBezTo>
                  <a:pt x="269005" y="12087"/>
                  <a:pt x="268376" y="12108"/>
                  <a:pt x="267852" y="12298"/>
                </a:cubicBezTo>
                <a:cubicBezTo>
                  <a:pt x="242275" y="21696"/>
                  <a:pt x="217451" y="33038"/>
                  <a:pt x="193593" y="46227"/>
                </a:cubicBezTo>
                <a:cubicBezTo>
                  <a:pt x="177984" y="54843"/>
                  <a:pt x="162747" y="64161"/>
                  <a:pt x="147880" y="74180"/>
                </a:cubicBezTo>
                <a:cubicBezTo>
                  <a:pt x="131120" y="85503"/>
                  <a:pt x="114947" y="97678"/>
                  <a:pt x="99422" y="110656"/>
                </a:cubicBezTo>
                <a:cubicBezTo>
                  <a:pt x="90437" y="118219"/>
                  <a:pt x="81690" y="126057"/>
                  <a:pt x="73180" y="134167"/>
                </a:cubicBezTo>
                <a:cubicBezTo>
                  <a:pt x="67605" y="139471"/>
                  <a:pt x="62261" y="145007"/>
                  <a:pt x="56853" y="150479"/>
                </a:cubicBezTo>
                <a:cubicBezTo>
                  <a:pt x="56769" y="150732"/>
                  <a:pt x="56602" y="150985"/>
                  <a:pt x="56371" y="150985"/>
                </a:cubicBezTo>
                <a:cubicBezTo>
                  <a:pt x="56015" y="151027"/>
                  <a:pt x="56036" y="150690"/>
                  <a:pt x="56057" y="150458"/>
                </a:cubicBezTo>
                <a:cubicBezTo>
                  <a:pt x="56043" y="150016"/>
                  <a:pt x="56167" y="149583"/>
                  <a:pt x="56413" y="149217"/>
                </a:cubicBezTo>
                <a:cubicBezTo>
                  <a:pt x="56806" y="146377"/>
                  <a:pt x="57380" y="143563"/>
                  <a:pt x="58132" y="140797"/>
                </a:cubicBezTo>
                <a:cubicBezTo>
                  <a:pt x="58380" y="140120"/>
                  <a:pt x="58808" y="139524"/>
                  <a:pt x="59368" y="139071"/>
                </a:cubicBezTo>
                <a:cubicBezTo>
                  <a:pt x="66760" y="131690"/>
                  <a:pt x="74354" y="124491"/>
                  <a:pt x="82151" y="117476"/>
                </a:cubicBezTo>
                <a:cubicBezTo>
                  <a:pt x="101750" y="100000"/>
                  <a:pt x="122497" y="83868"/>
                  <a:pt x="144254" y="69191"/>
                </a:cubicBezTo>
                <a:cubicBezTo>
                  <a:pt x="163134" y="56408"/>
                  <a:pt x="182729" y="44722"/>
                  <a:pt x="202940" y="34188"/>
                </a:cubicBezTo>
                <a:cubicBezTo>
                  <a:pt x="220404" y="25119"/>
                  <a:pt x="238335" y="16989"/>
                  <a:pt x="256660" y="9835"/>
                </a:cubicBezTo>
                <a:cubicBezTo>
                  <a:pt x="258227" y="9124"/>
                  <a:pt x="259992" y="8990"/>
                  <a:pt x="261648" y="9456"/>
                </a:cubicBezTo>
                <a:close/>
                <a:moveTo>
                  <a:pt x="245404" y="6677"/>
                </a:moveTo>
                <a:cubicBezTo>
                  <a:pt x="245634" y="6614"/>
                  <a:pt x="246158" y="6256"/>
                  <a:pt x="246033" y="6825"/>
                </a:cubicBezTo>
                <a:cubicBezTo>
                  <a:pt x="245907" y="7393"/>
                  <a:pt x="245488" y="7393"/>
                  <a:pt x="245027" y="7393"/>
                </a:cubicBezTo>
                <a:cubicBezTo>
                  <a:pt x="236643" y="10887"/>
                  <a:pt x="228301" y="14528"/>
                  <a:pt x="220064" y="18401"/>
                </a:cubicBezTo>
                <a:cubicBezTo>
                  <a:pt x="203994" y="25993"/>
                  <a:pt x="188275" y="34293"/>
                  <a:pt x="172905" y="43301"/>
                </a:cubicBezTo>
                <a:cubicBezTo>
                  <a:pt x="147433" y="58287"/>
                  <a:pt x="123089" y="75129"/>
                  <a:pt x="100071" y="93691"/>
                </a:cubicBezTo>
                <a:cubicBezTo>
                  <a:pt x="88166" y="103268"/>
                  <a:pt x="76638" y="113308"/>
                  <a:pt x="65572" y="123916"/>
                </a:cubicBezTo>
                <a:lnTo>
                  <a:pt x="62407" y="126842"/>
                </a:lnTo>
                <a:cubicBezTo>
                  <a:pt x="62176" y="122148"/>
                  <a:pt x="74501" y="95754"/>
                  <a:pt x="82507" y="83546"/>
                </a:cubicBezTo>
                <a:cubicBezTo>
                  <a:pt x="91237" y="70196"/>
                  <a:pt x="101729" y="58095"/>
                  <a:pt x="113695" y="47574"/>
                </a:cubicBezTo>
                <a:cubicBezTo>
                  <a:pt x="125704" y="37085"/>
                  <a:pt x="139107" y="28323"/>
                  <a:pt x="153518" y="21538"/>
                </a:cubicBezTo>
                <a:cubicBezTo>
                  <a:pt x="167768" y="14781"/>
                  <a:pt x="182897" y="10076"/>
                  <a:pt x="198455" y="7561"/>
                </a:cubicBezTo>
                <a:cubicBezTo>
                  <a:pt x="213981" y="5016"/>
                  <a:pt x="229793" y="4718"/>
                  <a:pt x="245404" y="6677"/>
                </a:cubicBezTo>
                <a:close/>
                <a:moveTo>
                  <a:pt x="416266" y="131"/>
                </a:moveTo>
                <a:cubicBezTo>
                  <a:pt x="431122" y="1575"/>
                  <a:pt x="442595" y="13881"/>
                  <a:pt x="443052" y="28862"/>
                </a:cubicBezTo>
                <a:cubicBezTo>
                  <a:pt x="442977" y="30144"/>
                  <a:pt x="443767" y="31318"/>
                  <a:pt x="444980" y="31724"/>
                </a:cubicBezTo>
                <a:cubicBezTo>
                  <a:pt x="453519" y="35548"/>
                  <a:pt x="461323" y="40849"/>
                  <a:pt x="468036" y="47384"/>
                </a:cubicBezTo>
                <a:cubicBezTo>
                  <a:pt x="477738" y="56923"/>
                  <a:pt x="484430" y="69119"/>
                  <a:pt x="487277" y="82451"/>
                </a:cubicBezTo>
                <a:cubicBezTo>
                  <a:pt x="489207" y="91549"/>
                  <a:pt x="489767" y="100886"/>
                  <a:pt x="488932" y="110150"/>
                </a:cubicBezTo>
                <a:cubicBezTo>
                  <a:pt x="487807" y="123049"/>
                  <a:pt x="484952" y="135737"/>
                  <a:pt x="480444" y="147869"/>
                </a:cubicBezTo>
                <a:cubicBezTo>
                  <a:pt x="475168" y="162253"/>
                  <a:pt x="468476" y="176074"/>
                  <a:pt x="460470" y="189123"/>
                </a:cubicBezTo>
                <a:cubicBezTo>
                  <a:pt x="453762" y="200176"/>
                  <a:pt x="446414" y="210824"/>
                  <a:pt x="438462" y="221012"/>
                </a:cubicBezTo>
                <a:cubicBezTo>
                  <a:pt x="438190" y="221369"/>
                  <a:pt x="437854" y="221685"/>
                  <a:pt x="437561" y="222022"/>
                </a:cubicBezTo>
                <a:cubicBezTo>
                  <a:pt x="436599" y="223510"/>
                  <a:pt x="435519" y="224918"/>
                  <a:pt x="434333" y="226232"/>
                </a:cubicBezTo>
                <a:cubicBezTo>
                  <a:pt x="434023" y="226802"/>
                  <a:pt x="433635" y="227326"/>
                  <a:pt x="433180" y="227789"/>
                </a:cubicBezTo>
                <a:cubicBezTo>
                  <a:pt x="432837" y="228469"/>
                  <a:pt x="432323" y="229050"/>
                  <a:pt x="431692" y="229473"/>
                </a:cubicBezTo>
                <a:cubicBezTo>
                  <a:pt x="431650" y="230083"/>
                  <a:pt x="431315" y="230483"/>
                  <a:pt x="430539" y="230799"/>
                </a:cubicBezTo>
                <a:cubicBezTo>
                  <a:pt x="430770" y="230115"/>
                  <a:pt x="431158" y="229494"/>
                  <a:pt x="431671" y="228989"/>
                </a:cubicBezTo>
                <a:lnTo>
                  <a:pt x="432803" y="227389"/>
                </a:lnTo>
                <a:cubicBezTo>
                  <a:pt x="433067" y="226783"/>
                  <a:pt x="433453" y="226240"/>
                  <a:pt x="433935" y="225789"/>
                </a:cubicBezTo>
                <a:cubicBezTo>
                  <a:pt x="434851" y="224165"/>
                  <a:pt x="435897" y="222615"/>
                  <a:pt x="437058" y="221159"/>
                </a:cubicBezTo>
                <a:cubicBezTo>
                  <a:pt x="439929" y="216423"/>
                  <a:pt x="443136" y="211940"/>
                  <a:pt x="445945" y="207183"/>
                </a:cubicBezTo>
                <a:cubicBezTo>
                  <a:pt x="453589" y="194691"/>
                  <a:pt x="460524" y="181775"/>
                  <a:pt x="466715" y="168496"/>
                </a:cubicBezTo>
                <a:cubicBezTo>
                  <a:pt x="471721" y="157743"/>
                  <a:pt x="475462" y="146442"/>
                  <a:pt x="477866" y="134819"/>
                </a:cubicBezTo>
                <a:cubicBezTo>
                  <a:pt x="479557" y="126606"/>
                  <a:pt x="480261" y="118216"/>
                  <a:pt x="479962" y="109835"/>
                </a:cubicBezTo>
                <a:cubicBezTo>
                  <a:pt x="479685" y="98430"/>
                  <a:pt x="477082" y="87205"/>
                  <a:pt x="472312" y="76852"/>
                </a:cubicBezTo>
                <a:cubicBezTo>
                  <a:pt x="467095" y="66064"/>
                  <a:pt x="458969" y="56963"/>
                  <a:pt x="448858" y="50584"/>
                </a:cubicBezTo>
                <a:cubicBezTo>
                  <a:pt x="446272" y="48900"/>
                  <a:pt x="443593" y="47368"/>
                  <a:pt x="440831" y="45995"/>
                </a:cubicBezTo>
                <a:cubicBezTo>
                  <a:pt x="439384" y="45280"/>
                  <a:pt x="439384" y="45301"/>
                  <a:pt x="438462" y="46732"/>
                </a:cubicBezTo>
                <a:cubicBezTo>
                  <a:pt x="434377" y="53474"/>
                  <a:pt x="427664" y="58185"/>
                  <a:pt x="419955" y="59719"/>
                </a:cubicBezTo>
                <a:cubicBezTo>
                  <a:pt x="404254" y="63069"/>
                  <a:pt x="388759" y="53219"/>
                  <a:pt x="385057" y="37534"/>
                </a:cubicBezTo>
                <a:cubicBezTo>
                  <a:pt x="384659" y="36039"/>
                  <a:pt x="384659" y="36039"/>
                  <a:pt x="383087" y="36039"/>
                </a:cubicBezTo>
                <a:cubicBezTo>
                  <a:pt x="374729" y="36508"/>
                  <a:pt x="366408" y="37485"/>
                  <a:pt x="358166" y="38965"/>
                </a:cubicBezTo>
                <a:cubicBezTo>
                  <a:pt x="349971" y="40270"/>
                  <a:pt x="341839" y="41912"/>
                  <a:pt x="333707" y="43575"/>
                </a:cubicBezTo>
                <a:cubicBezTo>
                  <a:pt x="333378" y="43576"/>
                  <a:pt x="333074" y="43752"/>
                  <a:pt x="332910" y="44038"/>
                </a:cubicBezTo>
                <a:cubicBezTo>
                  <a:pt x="333015" y="44627"/>
                  <a:pt x="333665" y="44901"/>
                  <a:pt x="334105" y="45280"/>
                </a:cubicBezTo>
                <a:cubicBezTo>
                  <a:pt x="353098" y="61237"/>
                  <a:pt x="368476" y="81087"/>
                  <a:pt x="379210" y="103499"/>
                </a:cubicBezTo>
                <a:cubicBezTo>
                  <a:pt x="386818" y="119273"/>
                  <a:pt x="392085" y="136078"/>
                  <a:pt x="394845" y="153383"/>
                </a:cubicBezTo>
                <a:cubicBezTo>
                  <a:pt x="396864" y="165903"/>
                  <a:pt x="397509" y="178608"/>
                  <a:pt x="396774" y="191270"/>
                </a:cubicBezTo>
                <a:cubicBezTo>
                  <a:pt x="395223" y="221224"/>
                  <a:pt x="386128" y="250294"/>
                  <a:pt x="370344" y="275758"/>
                </a:cubicBezTo>
                <a:cubicBezTo>
                  <a:pt x="360587" y="291612"/>
                  <a:pt x="348334" y="305773"/>
                  <a:pt x="334063" y="317686"/>
                </a:cubicBezTo>
                <a:cubicBezTo>
                  <a:pt x="329242" y="321706"/>
                  <a:pt x="324233" y="325432"/>
                  <a:pt x="319098" y="328968"/>
                </a:cubicBezTo>
                <a:cubicBezTo>
                  <a:pt x="317337" y="330147"/>
                  <a:pt x="315325" y="330884"/>
                  <a:pt x="313670" y="332252"/>
                </a:cubicBezTo>
                <a:cubicBezTo>
                  <a:pt x="313552" y="332694"/>
                  <a:pt x="313265" y="333073"/>
                  <a:pt x="312873" y="333304"/>
                </a:cubicBezTo>
                <a:lnTo>
                  <a:pt x="307549" y="336630"/>
                </a:lnTo>
                <a:lnTo>
                  <a:pt x="304846" y="338166"/>
                </a:lnTo>
                <a:lnTo>
                  <a:pt x="301408" y="340145"/>
                </a:lnTo>
                <a:cubicBezTo>
                  <a:pt x="300323" y="340905"/>
                  <a:pt x="299172" y="341568"/>
                  <a:pt x="297971" y="342123"/>
                </a:cubicBezTo>
                <a:cubicBezTo>
                  <a:pt x="297321" y="342687"/>
                  <a:pt x="296567" y="343117"/>
                  <a:pt x="295749" y="343386"/>
                </a:cubicBezTo>
                <a:cubicBezTo>
                  <a:pt x="295676" y="343576"/>
                  <a:pt x="295489" y="343696"/>
                  <a:pt x="295288" y="343681"/>
                </a:cubicBezTo>
                <a:cubicBezTo>
                  <a:pt x="295141" y="343946"/>
                  <a:pt x="294856" y="344102"/>
                  <a:pt x="294554" y="344081"/>
                </a:cubicBezTo>
                <a:cubicBezTo>
                  <a:pt x="294399" y="344352"/>
                  <a:pt x="294112" y="344521"/>
                  <a:pt x="293800" y="344523"/>
                </a:cubicBezTo>
                <a:cubicBezTo>
                  <a:pt x="293655" y="344792"/>
                  <a:pt x="293370" y="344956"/>
                  <a:pt x="293066" y="344944"/>
                </a:cubicBezTo>
                <a:cubicBezTo>
                  <a:pt x="292995" y="345125"/>
                  <a:pt x="292819" y="345243"/>
                  <a:pt x="292626" y="345238"/>
                </a:cubicBezTo>
                <a:cubicBezTo>
                  <a:pt x="287994" y="348122"/>
                  <a:pt x="283174" y="350711"/>
                  <a:pt x="278395" y="353300"/>
                </a:cubicBezTo>
                <a:cubicBezTo>
                  <a:pt x="256599" y="365194"/>
                  <a:pt x="233948" y="375438"/>
                  <a:pt x="210633" y="383946"/>
                </a:cubicBezTo>
                <a:cubicBezTo>
                  <a:pt x="192968" y="390402"/>
                  <a:pt x="174859" y="395565"/>
                  <a:pt x="156453" y="399396"/>
                </a:cubicBezTo>
                <a:cubicBezTo>
                  <a:pt x="147817" y="401220"/>
                  <a:pt x="139119" y="402622"/>
                  <a:pt x="130358" y="403605"/>
                </a:cubicBezTo>
                <a:cubicBezTo>
                  <a:pt x="118577" y="404992"/>
                  <a:pt x="106705" y="405449"/>
                  <a:pt x="94853" y="404973"/>
                </a:cubicBezTo>
                <a:cubicBezTo>
                  <a:pt x="80530" y="404529"/>
                  <a:pt x="66356" y="401917"/>
                  <a:pt x="52808" y="397228"/>
                </a:cubicBezTo>
                <a:cubicBezTo>
                  <a:pt x="41327" y="393306"/>
                  <a:pt x="30799" y="386994"/>
                  <a:pt x="21914" y="378705"/>
                </a:cubicBezTo>
                <a:cubicBezTo>
                  <a:pt x="11426" y="368621"/>
                  <a:pt x="4352" y="355489"/>
                  <a:pt x="1688" y="341155"/>
                </a:cubicBezTo>
                <a:cubicBezTo>
                  <a:pt x="-172" y="331366"/>
                  <a:pt x="-498" y="321347"/>
                  <a:pt x="724" y="311456"/>
                </a:cubicBezTo>
                <a:cubicBezTo>
                  <a:pt x="2699" y="295445"/>
                  <a:pt x="7095" y="279829"/>
                  <a:pt x="13761" y="265150"/>
                </a:cubicBezTo>
                <a:cubicBezTo>
                  <a:pt x="21442" y="247897"/>
                  <a:pt x="30904" y="231502"/>
                  <a:pt x="41993" y="216234"/>
                </a:cubicBezTo>
                <a:cubicBezTo>
                  <a:pt x="55802" y="197029"/>
                  <a:pt x="71229" y="179050"/>
                  <a:pt x="88104" y="162497"/>
                </a:cubicBezTo>
                <a:cubicBezTo>
                  <a:pt x="113892" y="137157"/>
                  <a:pt x="142171" y="114505"/>
                  <a:pt x="172508" y="94890"/>
                </a:cubicBezTo>
                <a:cubicBezTo>
                  <a:pt x="195316" y="79990"/>
                  <a:pt x="219207" y="66833"/>
                  <a:pt x="243979" y="55530"/>
                </a:cubicBezTo>
                <a:cubicBezTo>
                  <a:pt x="267374" y="44765"/>
                  <a:pt x="291670" y="36095"/>
                  <a:pt x="316583" y="29620"/>
                </a:cubicBezTo>
                <a:cubicBezTo>
                  <a:pt x="330194" y="26085"/>
                  <a:pt x="344033" y="23497"/>
                  <a:pt x="357999" y="21874"/>
                </a:cubicBezTo>
                <a:cubicBezTo>
                  <a:pt x="366053" y="20902"/>
                  <a:pt x="374156" y="20382"/>
                  <a:pt x="382270" y="20316"/>
                </a:cubicBezTo>
                <a:cubicBezTo>
                  <a:pt x="382521" y="20316"/>
                  <a:pt x="382773" y="20316"/>
                  <a:pt x="383024" y="20316"/>
                </a:cubicBezTo>
                <a:cubicBezTo>
                  <a:pt x="385015" y="20443"/>
                  <a:pt x="386043" y="19622"/>
                  <a:pt x="386923" y="17622"/>
                </a:cubicBezTo>
                <a:cubicBezTo>
                  <a:pt x="391878" y="6006"/>
                  <a:pt x="403739" y="-1064"/>
                  <a:pt x="416266" y="131"/>
                </a:cubicBezTo>
                <a:close/>
              </a:path>
            </a:pathLst>
          </a:custGeom>
          <a:solidFill>
            <a:srgbClr val="376DB5"/>
          </a:solidFill>
          <a:ln w="20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2963" y="6542941"/>
            <a:ext cx="280476" cy="280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8380" y="6508358"/>
            <a:ext cx="349642" cy="349642"/>
          </a:xfrm>
        </p:spPr>
        <p:txBody>
          <a:bodyPr/>
          <a:lstStyle>
            <a:lvl1pPr algn="ctr">
              <a:defRPr lang="en-US" sz="7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D8B0B3AC-44A8-D142-AAF6-9A453466E1A4}" type="slidenum">
              <a:rPr lang="en-US" smtClean="0"/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 flipH="1" flipV="1">
            <a:off x="9265363" y="5246044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30" name="Straight Connector 29"/>
            <p:cNvCxnSpPr/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Content Placeholder 2"/>
          <p:cNvSpPr>
            <a:spLocks noGrp="1"/>
          </p:cNvSpPr>
          <p:nvPr>
            <p:ph idx="15" hasCustomPrompt="1"/>
          </p:nvPr>
        </p:nvSpPr>
        <p:spPr>
          <a:xfrm>
            <a:off x="6151800" y="1957280"/>
            <a:ext cx="5202000" cy="4214349"/>
          </a:xfrm>
        </p:spPr>
        <p:txBody>
          <a:bodyPr/>
          <a:lstStyle>
            <a:lvl1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cột</a:t>
            </a:r>
            <a:r>
              <a:rPr lang="en-US" dirty="0"/>
              <a:t> 2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774144" y="1233825"/>
            <a:ext cx="5202794" cy="504825"/>
          </a:xfrm>
          <a:gradFill flip="none" rotWithShape="1">
            <a:gsLst>
              <a:gs pos="0">
                <a:srgbClr val="0072FF"/>
              </a:gs>
              <a:gs pos="99000">
                <a:srgbClr val="00C6FF"/>
              </a:gs>
            </a:gsLst>
            <a:lin ang="2700000" scaled="1"/>
            <a:tileRect/>
          </a:gradFill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Tiêu đề cột 1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6151006" y="1233825"/>
            <a:ext cx="5202794" cy="504825"/>
          </a:xfrm>
          <a:gradFill flip="none" rotWithShape="1">
            <a:gsLst>
              <a:gs pos="0">
                <a:srgbClr val="0072FF"/>
              </a:gs>
              <a:gs pos="99000">
                <a:srgbClr val="00C6FF"/>
              </a:gs>
            </a:gsLst>
            <a:lin ang="2700000" scaled="1"/>
            <a:tileRect/>
          </a:gradFill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Tiêu đề cột 2</a:t>
            </a:r>
            <a:endParaRPr lang="en-US" dirty="0"/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774145" y="223964"/>
            <a:ext cx="10579655" cy="785896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defRPr sz="4400"/>
            </a:lvl1pPr>
          </a:lstStyle>
          <a:p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đề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i du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/>
          <p:cNvSpPr/>
          <p:nvPr/>
        </p:nvSpPr>
        <p:spPr>
          <a:xfrm rot="10800000">
            <a:off x="-2" y="0"/>
            <a:ext cx="12192000" cy="6858000"/>
          </a:xfrm>
          <a:custGeom>
            <a:avLst/>
            <a:gdLst>
              <a:gd name="connsiteX0" fmla="*/ 0 w 12192000"/>
              <a:gd name="connsiteY0" fmla="*/ 616911 h 6858000"/>
              <a:gd name="connsiteX1" fmla="*/ 0 w 12192000"/>
              <a:gd name="connsiteY1" fmla="*/ 0 h 6858000"/>
              <a:gd name="connsiteX2" fmla="*/ 715617 w 12192000"/>
              <a:gd name="connsiteY2" fmla="*/ 0 h 6858000"/>
              <a:gd name="connsiteX3" fmla="*/ 12192000 w 12192000"/>
              <a:gd name="connsiteY3" fmla="*/ 6858000 h 6858000"/>
              <a:gd name="connsiteX4" fmla="*/ 11476383 w 12192000"/>
              <a:gd name="connsiteY4" fmla="*/ 6858000 h 6858000"/>
              <a:gd name="connsiteX5" fmla="*/ 12192000 w 12192000"/>
              <a:gd name="connsiteY5" fmla="*/ 62410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0" y="616911"/>
                </a:moveTo>
                <a:lnTo>
                  <a:pt x="0" y="0"/>
                </a:lnTo>
                <a:lnTo>
                  <a:pt x="715617" y="0"/>
                </a:lnTo>
                <a:close/>
                <a:moveTo>
                  <a:pt x="12192000" y="6858000"/>
                </a:moveTo>
                <a:lnTo>
                  <a:pt x="11476383" y="6858000"/>
                </a:lnTo>
                <a:lnTo>
                  <a:pt x="12192000" y="6241089"/>
                </a:lnTo>
                <a:close/>
              </a:path>
            </a:pathLst>
          </a:custGeom>
          <a:blipFill>
            <a:blip r:embed="rId2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Isosceles Triangle 12"/>
          <p:cNvSpPr/>
          <p:nvPr/>
        </p:nvSpPr>
        <p:spPr>
          <a:xfrm rot="10800000">
            <a:off x="0" y="0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8527" y="54292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9" name="Straight Connector 8"/>
            <p:cNvCxnSpPr/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Isosceles Triangle 12"/>
          <p:cNvSpPr/>
          <p:nvPr/>
        </p:nvSpPr>
        <p:spPr>
          <a:xfrm rot="10800000" flipH="1" flipV="1">
            <a:off x="11476383" y="6241089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4146" y="202009"/>
            <a:ext cx="3932227" cy="169804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defRPr sz="4000"/>
            </a:lvl1pPr>
          </a:lstStyle>
          <a:p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74144" y="2113808"/>
            <a:ext cx="3932227" cy="4063156"/>
          </a:xfrm>
        </p:spPr>
        <p:txBody>
          <a:bodyPr/>
          <a:lstStyle>
            <a:lvl1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146" y="6475620"/>
            <a:ext cx="4311788" cy="263110"/>
          </a:xfrm>
        </p:spPr>
        <p:txBody>
          <a:bodyPr/>
          <a:lstStyle>
            <a:lvl1pPr marL="0" algn="l" defTabSz="914400" rtl="0" eaLnBrk="1" latinLnBrk="0" hangingPunct="1">
              <a:defRPr lang="en-US" sz="1100" kern="1200" dirty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vi-VN"/>
              <a:t>Thực hiện bởi Trường Đại học Công nghệ Thông tin, ĐHQG-HCM</a:t>
            </a:r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6026" y="4629289"/>
            <a:ext cx="434350" cy="2228711"/>
            <a:chOff x="16026" y="4629289"/>
            <a:chExt cx="434350" cy="2228711"/>
          </a:xfrm>
          <a:gradFill flip="none" rotWithShape="1">
            <a:gsLst>
              <a:gs pos="0">
                <a:srgbClr val="0072FF"/>
              </a:gs>
              <a:gs pos="100000">
                <a:srgbClr val="00C6FF">
                  <a:alpha val="0"/>
                </a:srgbClr>
              </a:gs>
            </a:gsLst>
            <a:lin ang="16200000" scaled="1"/>
            <a:tileRect/>
          </a:gradFill>
        </p:grpSpPr>
        <p:sp>
          <p:nvSpPr>
            <p:cNvPr id="23" name="Rectangle 22"/>
            <p:cNvSpPr/>
            <p:nvPr userDrawn="1"/>
          </p:nvSpPr>
          <p:spPr>
            <a:xfrm>
              <a:off x="16026" y="4629289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16026" y="5005641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16026" y="5381993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16026" y="5758345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16026" y="6134697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16026" y="6511050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3"/>
          </p:nvPr>
        </p:nvSpPr>
        <p:spPr>
          <a:xfrm>
            <a:off x="6447446" y="6475620"/>
            <a:ext cx="2090098" cy="263110"/>
          </a:xfrm>
        </p:spPr>
        <p:txBody>
          <a:bodyPr/>
          <a:lstStyle>
            <a:lvl1pPr marL="0" algn="ctr" defTabSz="914400" rtl="0" eaLnBrk="1" latinLnBrk="0" hangingPunct="1">
              <a:defRPr lang="en-US" sz="1100" kern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46CDDB1B-AAE9-1649-A755-11FADEB7E97E}" type="datetime4">
              <a:rPr lang="en-US" smtClean="0"/>
            </a:fld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11589537" y="105878"/>
            <a:ext cx="489307" cy="405155"/>
          </a:xfrm>
          <a:custGeom>
            <a:avLst/>
            <a:gdLst>
              <a:gd name="connsiteX0" fmla="*/ 278290 w 489307"/>
              <a:gd name="connsiteY0" fmla="*/ 349616 h 405155"/>
              <a:gd name="connsiteX1" fmla="*/ 277683 w 489307"/>
              <a:gd name="connsiteY1" fmla="*/ 349811 h 405155"/>
              <a:gd name="connsiteX2" fmla="*/ 277976 w 489307"/>
              <a:gd name="connsiteY2" fmla="*/ 349743 h 405155"/>
              <a:gd name="connsiteX3" fmla="*/ 173116 w 489307"/>
              <a:gd name="connsiteY3" fmla="*/ 214928 h 405155"/>
              <a:gd name="connsiteX4" fmla="*/ 212561 w 489307"/>
              <a:gd name="connsiteY4" fmla="*/ 228062 h 405155"/>
              <a:gd name="connsiteX5" fmla="*/ 214259 w 489307"/>
              <a:gd name="connsiteY5" fmla="*/ 228947 h 405155"/>
              <a:gd name="connsiteX6" fmla="*/ 213316 w 489307"/>
              <a:gd name="connsiteY6" fmla="*/ 229788 h 405155"/>
              <a:gd name="connsiteX7" fmla="*/ 182086 w 489307"/>
              <a:gd name="connsiteY7" fmla="*/ 251026 h 405155"/>
              <a:gd name="connsiteX8" fmla="*/ 179990 w 489307"/>
              <a:gd name="connsiteY8" fmla="*/ 251847 h 405155"/>
              <a:gd name="connsiteX9" fmla="*/ 156055 w 489307"/>
              <a:gd name="connsiteY9" fmla="*/ 251847 h 405155"/>
              <a:gd name="connsiteX10" fmla="*/ 155132 w 489307"/>
              <a:gd name="connsiteY10" fmla="*/ 251658 h 405155"/>
              <a:gd name="connsiteX11" fmla="*/ 155384 w 489307"/>
              <a:gd name="connsiteY11" fmla="*/ 250353 h 405155"/>
              <a:gd name="connsiteX12" fmla="*/ 170328 w 489307"/>
              <a:gd name="connsiteY12" fmla="*/ 216233 h 405155"/>
              <a:gd name="connsiteX13" fmla="*/ 173116 w 489307"/>
              <a:gd name="connsiteY13" fmla="*/ 214928 h 405155"/>
              <a:gd name="connsiteX14" fmla="*/ 277908 w 489307"/>
              <a:gd name="connsiteY14" fmla="*/ 214851 h 405155"/>
              <a:gd name="connsiteX15" fmla="*/ 279966 w 489307"/>
              <a:gd name="connsiteY15" fmla="*/ 215771 h 405155"/>
              <a:gd name="connsiteX16" fmla="*/ 295308 w 489307"/>
              <a:gd name="connsiteY16" fmla="*/ 250795 h 405155"/>
              <a:gd name="connsiteX17" fmla="*/ 295434 w 489307"/>
              <a:gd name="connsiteY17" fmla="*/ 251743 h 405155"/>
              <a:gd name="connsiteX18" fmla="*/ 293925 w 489307"/>
              <a:gd name="connsiteY18" fmla="*/ 251890 h 405155"/>
              <a:gd name="connsiteX19" fmla="*/ 270870 w 489307"/>
              <a:gd name="connsiteY19" fmla="*/ 251890 h 405155"/>
              <a:gd name="connsiteX20" fmla="*/ 268250 w 489307"/>
              <a:gd name="connsiteY20" fmla="*/ 250964 h 405155"/>
              <a:gd name="connsiteX21" fmla="*/ 237502 w 489307"/>
              <a:gd name="connsiteY21" fmla="*/ 230042 h 405155"/>
              <a:gd name="connsiteX22" fmla="*/ 236245 w 489307"/>
              <a:gd name="connsiteY22" fmla="*/ 229179 h 405155"/>
              <a:gd name="connsiteX23" fmla="*/ 237251 w 489307"/>
              <a:gd name="connsiteY23" fmla="*/ 228400 h 405155"/>
              <a:gd name="connsiteX24" fmla="*/ 277870 w 489307"/>
              <a:gd name="connsiteY24" fmla="*/ 214866 h 405155"/>
              <a:gd name="connsiteX25" fmla="*/ 277908 w 489307"/>
              <a:gd name="connsiteY25" fmla="*/ 214851 h 405155"/>
              <a:gd name="connsiteX26" fmla="*/ 151422 w 489307"/>
              <a:gd name="connsiteY26" fmla="*/ 211056 h 405155"/>
              <a:gd name="connsiteX27" fmla="*/ 161566 w 489307"/>
              <a:gd name="connsiteY27" fmla="*/ 212550 h 405155"/>
              <a:gd name="connsiteX28" fmla="*/ 154797 w 489307"/>
              <a:gd name="connsiteY28" fmla="*/ 226084 h 405155"/>
              <a:gd name="connsiteX29" fmla="*/ 148886 w 489307"/>
              <a:gd name="connsiteY29" fmla="*/ 239639 h 405155"/>
              <a:gd name="connsiteX30" fmla="*/ 148530 w 489307"/>
              <a:gd name="connsiteY30" fmla="*/ 235429 h 405155"/>
              <a:gd name="connsiteX31" fmla="*/ 149641 w 489307"/>
              <a:gd name="connsiteY31" fmla="*/ 212529 h 405155"/>
              <a:gd name="connsiteX32" fmla="*/ 151422 w 489307"/>
              <a:gd name="connsiteY32" fmla="*/ 211056 h 405155"/>
              <a:gd name="connsiteX33" fmla="*/ 299584 w 489307"/>
              <a:gd name="connsiteY33" fmla="*/ 210929 h 405155"/>
              <a:gd name="connsiteX34" fmla="*/ 300800 w 489307"/>
              <a:gd name="connsiteY34" fmla="*/ 212003 h 405155"/>
              <a:gd name="connsiteX35" fmla="*/ 301680 w 489307"/>
              <a:gd name="connsiteY35" fmla="*/ 219980 h 405155"/>
              <a:gd name="connsiteX36" fmla="*/ 301701 w 489307"/>
              <a:gd name="connsiteY36" fmla="*/ 238566 h 405155"/>
              <a:gd name="connsiteX37" fmla="*/ 301701 w 489307"/>
              <a:gd name="connsiteY37" fmla="*/ 239871 h 405155"/>
              <a:gd name="connsiteX38" fmla="*/ 301093 w 489307"/>
              <a:gd name="connsiteY38" fmla="*/ 238923 h 405155"/>
              <a:gd name="connsiteX39" fmla="*/ 289000 w 489307"/>
              <a:gd name="connsiteY39" fmla="*/ 212634 h 405155"/>
              <a:gd name="connsiteX40" fmla="*/ 299584 w 489307"/>
              <a:gd name="connsiteY40" fmla="*/ 210929 h 405155"/>
              <a:gd name="connsiteX41" fmla="*/ 112605 w 489307"/>
              <a:gd name="connsiteY41" fmla="*/ 209436 h 405155"/>
              <a:gd name="connsiteX42" fmla="*/ 139224 w 489307"/>
              <a:gd name="connsiteY42" fmla="*/ 209814 h 405155"/>
              <a:gd name="connsiteX43" fmla="*/ 140397 w 489307"/>
              <a:gd name="connsiteY43" fmla="*/ 211204 h 405155"/>
              <a:gd name="connsiteX44" fmla="*/ 139475 w 489307"/>
              <a:gd name="connsiteY44" fmla="*/ 220970 h 405155"/>
              <a:gd name="connsiteX45" fmla="*/ 139454 w 489307"/>
              <a:gd name="connsiteY45" fmla="*/ 239808 h 405155"/>
              <a:gd name="connsiteX46" fmla="*/ 140670 w 489307"/>
              <a:gd name="connsiteY46" fmla="*/ 251616 h 405155"/>
              <a:gd name="connsiteX47" fmla="*/ 139077 w 489307"/>
              <a:gd name="connsiteY47" fmla="*/ 251869 h 405155"/>
              <a:gd name="connsiteX48" fmla="*/ 116671 w 489307"/>
              <a:gd name="connsiteY48" fmla="*/ 251869 h 405155"/>
              <a:gd name="connsiteX49" fmla="*/ 114156 w 489307"/>
              <a:gd name="connsiteY49" fmla="*/ 250564 h 405155"/>
              <a:gd name="connsiteX50" fmla="*/ 110174 w 489307"/>
              <a:gd name="connsiteY50" fmla="*/ 211140 h 405155"/>
              <a:gd name="connsiteX51" fmla="*/ 112605 w 489307"/>
              <a:gd name="connsiteY51" fmla="*/ 209436 h 405155"/>
              <a:gd name="connsiteX52" fmla="*/ 337584 w 489307"/>
              <a:gd name="connsiteY52" fmla="*/ 209372 h 405155"/>
              <a:gd name="connsiteX53" fmla="*/ 340539 w 489307"/>
              <a:gd name="connsiteY53" fmla="*/ 211477 h 405155"/>
              <a:gd name="connsiteX54" fmla="*/ 336348 w 489307"/>
              <a:gd name="connsiteY54" fmla="*/ 250542 h 405155"/>
              <a:gd name="connsiteX55" fmla="*/ 334252 w 489307"/>
              <a:gd name="connsiteY55" fmla="*/ 251847 h 405155"/>
              <a:gd name="connsiteX56" fmla="*/ 311070 w 489307"/>
              <a:gd name="connsiteY56" fmla="*/ 251847 h 405155"/>
              <a:gd name="connsiteX57" fmla="*/ 309918 w 489307"/>
              <a:gd name="connsiteY57" fmla="*/ 251574 h 405155"/>
              <a:gd name="connsiteX58" fmla="*/ 310735 w 489307"/>
              <a:gd name="connsiteY58" fmla="*/ 244038 h 405155"/>
              <a:gd name="connsiteX59" fmla="*/ 311154 w 489307"/>
              <a:gd name="connsiteY59" fmla="*/ 222274 h 405155"/>
              <a:gd name="connsiteX60" fmla="*/ 310169 w 489307"/>
              <a:gd name="connsiteY60" fmla="*/ 211350 h 405155"/>
              <a:gd name="connsiteX61" fmla="*/ 311343 w 489307"/>
              <a:gd name="connsiteY61" fmla="*/ 209814 h 405155"/>
              <a:gd name="connsiteX62" fmla="*/ 337584 w 489307"/>
              <a:gd name="connsiteY62" fmla="*/ 209372 h 405155"/>
              <a:gd name="connsiteX63" fmla="*/ 223837 w 489307"/>
              <a:gd name="connsiteY63" fmla="*/ 156099 h 405155"/>
              <a:gd name="connsiteX64" fmla="*/ 226772 w 489307"/>
              <a:gd name="connsiteY64" fmla="*/ 156099 h 405155"/>
              <a:gd name="connsiteX65" fmla="*/ 273260 w 489307"/>
              <a:gd name="connsiteY65" fmla="*/ 204805 h 405155"/>
              <a:gd name="connsiteX66" fmla="*/ 273909 w 489307"/>
              <a:gd name="connsiteY66" fmla="*/ 205920 h 405155"/>
              <a:gd name="connsiteX67" fmla="*/ 270220 w 489307"/>
              <a:gd name="connsiteY67" fmla="*/ 206888 h 405155"/>
              <a:gd name="connsiteX68" fmla="*/ 226667 w 489307"/>
              <a:gd name="connsiteY68" fmla="*/ 222843 h 405155"/>
              <a:gd name="connsiteX69" fmla="*/ 224005 w 489307"/>
              <a:gd name="connsiteY69" fmla="*/ 222843 h 405155"/>
              <a:gd name="connsiteX70" fmla="*/ 177664 w 489307"/>
              <a:gd name="connsiteY70" fmla="*/ 206173 h 405155"/>
              <a:gd name="connsiteX71" fmla="*/ 177014 w 489307"/>
              <a:gd name="connsiteY71" fmla="*/ 205899 h 405155"/>
              <a:gd name="connsiteX72" fmla="*/ 177433 w 489307"/>
              <a:gd name="connsiteY72" fmla="*/ 204636 h 405155"/>
              <a:gd name="connsiteX73" fmla="*/ 223837 w 489307"/>
              <a:gd name="connsiteY73" fmla="*/ 156099 h 405155"/>
              <a:gd name="connsiteX74" fmla="*/ 190281 w 489307"/>
              <a:gd name="connsiteY74" fmla="*/ 135577 h 405155"/>
              <a:gd name="connsiteX75" fmla="*/ 215432 w 489307"/>
              <a:gd name="connsiteY75" fmla="*/ 148542 h 405155"/>
              <a:gd name="connsiteX76" fmla="*/ 216732 w 489307"/>
              <a:gd name="connsiteY76" fmla="*/ 149426 h 405155"/>
              <a:gd name="connsiteX77" fmla="*/ 209459 w 489307"/>
              <a:gd name="connsiteY77" fmla="*/ 155194 h 405155"/>
              <a:gd name="connsiteX78" fmla="*/ 168022 w 489307"/>
              <a:gd name="connsiteY78" fmla="*/ 201921 h 405155"/>
              <a:gd name="connsiteX79" fmla="*/ 164501 w 489307"/>
              <a:gd name="connsiteY79" fmla="*/ 203457 h 405155"/>
              <a:gd name="connsiteX80" fmla="*/ 153539 w 489307"/>
              <a:gd name="connsiteY80" fmla="*/ 201626 h 405155"/>
              <a:gd name="connsiteX81" fmla="*/ 152051 w 489307"/>
              <a:gd name="connsiteY81" fmla="*/ 199521 h 405155"/>
              <a:gd name="connsiteX82" fmla="*/ 158779 w 489307"/>
              <a:gd name="connsiteY82" fmla="*/ 178683 h 405155"/>
              <a:gd name="connsiteX83" fmla="*/ 186969 w 489307"/>
              <a:gd name="connsiteY83" fmla="*/ 136271 h 405155"/>
              <a:gd name="connsiteX84" fmla="*/ 190281 w 489307"/>
              <a:gd name="connsiteY84" fmla="*/ 135577 h 405155"/>
              <a:gd name="connsiteX85" fmla="*/ 260223 w 489307"/>
              <a:gd name="connsiteY85" fmla="*/ 135514 h 405155"/>
              <a:gd name="connsiteX86" fmla="*/ 263555 w 489307"/>
              <a:gd name="connsiteY86" fmla="*/ 136146 h 405155"/>
              <a:gd name="connsiteX87" fmla="*/ 297090 w 489307"/>
              <a:gd name="connsiteY87" fmla="*/ 194239 h 405155"/>
              <a:gd name="connsiteX88" fmla="*/ 298536 w 489307"/>
              <a:gd name="connsiteY88" fmla="*/ 199943 h 405155"/>
              <a:gd name="connsiteX89" fmla="*/ 297384 w 489307"/>
              <a:gd name="connsiteY89" fmla="*/ 201479 h 405155"/>
              <a:gd name="connsiteX90" fmla="*/ 285101 w 489307"/>
              <a:gd name="connsiteY90" fmla="*/ 203584 h 405155"/>
              <a:gd name="connsiteX91" fmla="*/ 283006 w 489307"/>
              <a:gd name="connsiteY91" fmla="*/ 202616 h 405155"/>
              <a:gd name="connsiteX92" fmla="*/ 265945 w 489307"/>
              <a:gd name="connsiteY92" fmla="*/ 179463 h 405155"/>
              <a:gd name="connsiteX93" fmla="*/ 236119 w 489307"/>
              <a:gd name="connsiteY93" fmla="*/ 151174 h 405155"/>
              <a:gd name="connsiteX94" fmla="*/ 233793 w 489307"/>
              <a:gd name="connsiteY94" fmla="*/ 149364 h 405155"/>
              <a:gd name="connsiteX95" fmla="*/ 240081 w 489307"/>
              <a:gd name="connsiteY95" fmla="*/ 145512 h 405155"/>
              <a:gd name="connsiteX96" fmla="*/ 260223 w 489307"/>
              <a:gd name="connsiteY96" fmla="*/ 135514 h 405155"/>
              <a:gd name="connsiteX97" fmla="*/ 322955 w 489307"/>
              <a:gd name="connsiteY97" fmla="*/ 47469 h 405155"/>
              <a:gd name="connsiteX98" fmla="*/ 256303 w 489307"/>
              <a:gd name="connsiteY98" fmla="*/ 72727 h 405155"/>
              <a:gd name="connsiteX99" fmla="*/ 223376 w 489307"/>
              <a:gd name="connsiteY99" fmla="*/ 89060 h 405155"/>
              <a:gd name="connsiteX100" fmla="*/ 150144 w 489307"/>
              <a:gd name="connsiteY100" fmla="*/ 139302 h 405155"/>
              <a:gd name="connsiteX101" fmla="*/ 74334 w 489307"/>
              <a:gd name="connsiteY101" fmla="*/ 225979 h 405155"/>
              <a:gd name="connsiteX102" fmla="*/ 54045 w 489307"/>
              <a:gd name="connsiteY102" fmla="*/ 268560 h 405155"/>
              <a:gd name="connsiteX103" fmla="*/ 49622 w 489307"/>
              <a:gd name="connsiteY103" fmla="*/ 303815 h 405155"/>
              <a:gd name="connsiteX104" fmla="*/ 64126 w 489307"/>
              <a:gd name="connsiteY104" fmla="*/ 342860 h 405155"/>
              <a:gd name="connsiteX105" fmla="*/ 84583 w 489307"/>
              <a:gd name="connsiteY105" fmla="*/ 360077 h 405155"/>
              <a:gd name="connsiteX106" fmla="*/ 132517 w 489307"/>
              <a:gd name="connsiteY106" fmla="*/ 374811 h 405155"/>
              <a:gd name="connsiteX107" fmla="*/ 156222 w 489307"/>
              <a:gd name="connsiteY107" fmla="*/ 375422 h 405155"/>
              <a:gd name="connsiteX108" fmla="*/ 191979 w 489307"/>
              <a:gd name="connsiteY108" fmla="*/ 371359 h 405155"/>
              <a:gd name="connsiteX109" fmla="*/ 244000 w 489307"/>
              <a:gd name="connsiteY109" fmla="*/ 360604 h 405155"/>
              <a:gd name="connsiteX110" fmla="*/ 277680 w 489307"/>
              <a:gd name="connsiteY110" fmla="*/ 349812 h 405155"/>
              <a:gd name="connsiteX111" fmla="*/ 247375 w 489307"/>
              <a:gd name="connsiteY111" fmla="*/ 356815 h 405155"/>
              <a:gd name="connsiteX112" fmla="*/ 217172 w 489307"/>
              <a:gd name="connsiteY112" fmla="*/ 358057 h 405155"/>
              <a:gd name="connsiteX113" fmla="*/ 156138 w 489307"/>
              <a:gd name="connsiteY113" fmla="*/ 343323 h 405155"/>
              <a:gd name="connsiteX114" fmla="*/ 85065 w 489307"/>
              <a:gd name="connsiteY114" fmla="*/ 284051 h 405155"/>
              <a:gd name="connsiteX115" fmla="*/ 84499 w 489307"/>
              <a:gd name="connsiteY115" fmla="*/ 283251 h 405155"/>
              <a:gd name="connsiteX116" fmla="*/ 85798 w 489307"/>
              <a:gd name="connsiteY116" fmla="*/ 280768 h 405155"/>
              <a:gd name="connsiteX117" fmla="*/ 122226 w 489307"/>
              <a:gd name="connsiteY117" fmla="*/ 280768 h 405155"/>
              <a:gd name="connsiteX118" fmla="*/ 125831 w 489307"/>
              <a:gd name="connsiteY118" fmla="*/ 282704 h 405155"/>
              <a:gd name="connsiteX119" fmla="*/ 152407 w 489307"/>
              <a:gd name="connsiteY119" fmla="*/ 304173 h 405155"/>
              <a:gd name="connsiteX120" fmla="*/ 206902 w 489307"/>
              <a:gd name="connsiteY120" fmla="*/ 323811 h 405155"/>
              <a:gd name="connsiteX121" fmla="*/ 196548 w 489307"/>
              <a:gd name="connsiteY121" fmla="*/ 316002 h 405155"/>
              <a:gd name="connsiteX122" fmla="*/ 167393 w 489307"/>
              <a:gd name="connsiteY122" fmla="*/ 293965 h 405155"/>
              <a:gd name="connsiteX123" fmla="*/ 127571 w 489307"/>
              <a:gd name="connsiteY123" fmla="*/ 263740 h 405155"/>
              <a:gd name="connsiteX124" fmla="*/ 125789 w 489307"/>
              <a:gd name="connsiteY124" fmla="*/ 261466 h 405155"/>
              <a:gd name="connsiteX125" fmla="*/ 128472 w 489307"/>
              <a:gd name="connsiteY125" fmla="*/ 260666 h 405155"/>
              <a:gd name="connsiteX126" fmla="*/ 174289 w 489307"/>
              <a:gd name="connsiteY126" fmla="*/ 260666 h 405155"/>
              <a:gd name="connsiteX127" fmla="*/ 179110 w 489307"/>
              <a:gd name="connsiteY127" fmla="*/ 263171 h 405155"/>
              <a:gd name="connsiteX128" fmla="*/ 223795 w 489307"/>
              <a:gd name="connsiteY128" fmla="*/ 323369 h 405155"/>
              <a:gd name="connsiteX129" fmla="*/ 226772 w 489307"/>
              <a:gd name="connsiteY129" fmla="*/ 323369 h 405155"/>
              <a:gd name="connsiteX130" fmla="*/ 270954 w 489307"/>
              <a:gd name="connsiteY130" fmla="*/ 263929 h 405155"/>
              <a:gd name="connsiteX131" fmla="*/ 277074 w 489307"/>
              <a:gd name="connsiteY131" fmla="*/ 260814 h 405155"/>
              <a:gd name="connsiteX132" fmla="*/ 321928 w 489307"/>
              <a:gd name="connsiteY132" fmla="*/ 260814 h 405155"/>
              <a:gd name="connsiteX133" fmla="*/ 324799 w 489307"/>
              <a:gd name="connsiteY133" fmla="*/ 261614 h 405155"/>
              <a:gd name="connsiteX134" fmla="*/ 322934 w 489307"/>
              <a:gd name="connsiteY134" fmla="*/ 263824 h 405155"/>
              <a:gd name="connsiteX135" fmla="*/ 269298 w 489307"/>
              <a:gd name="connsiteY135" fmla="*/ 304447 h 405155"/>
              <a:gd name="connsiteX136" fmla="*/ 244650 w 489307"/>
              <a:gd name="connsiteY136" fmla="*/ 323159 h 405155"/>
              <a:gd name="connsiteX137" fmla="*/ 243916 w 489307"/>
              <a:gd name="connsiteY137" fmla="*/ 323895 h 405155"/>
              <a:gd name="connsiteX138" fmla="*/ 310442 w 489307"/>
              <a:gd name="connsiteY138" fmla="*/ 295565 h 405155"/>
              <a:gd name="connsiteX139" fmla="*/ 325449 w 489307"/>
              <a:gd name="connsiteY139" fmla="*/ 281883 h 405155"/>
              <a:gd name="connsiteX140" fmla="*/ 328614 w 489307"/>
              <a:gd name="connsiteY140" fmla="*/ 280831 h 405155"/>
              <a:gd name="connsiteX141" fmla="*/ 355861 w 489307"/>
              <a:gd name="connsiteY141" fmla="*/ 280831 h 405155"/>
              <a:gd name="connsiteX142" fmla="*/ 360912 w 489307"/>
              <a:gd name="connsiteY142" fmla="*/ 278158 h 405155"/>
              <a:gd name="connsiteX143" fmla="*/ 384491 w 489307"/>
              <a:gd name="connsiteY143" fmla="*/ 226737 h 405155"/>
              <a:gd name="connsiteX144" fmla="*/ 389983 w 489307"/>
              <a:gd name="connsiteY144" fmla="*/ 194491 h 405155"/>
              <a:gd name="connsiteX145" fmla="*/ 390507 w 489307"/>
              <a:gd name="connsiteY145" fmla="*/ 181862 h 405155"/>
              <a:gd name="connsiteX146" fmla="*/ 388159 w 489307"/>
              <a:gd name="connsiteY146" fmla="*/ 153173 h 405155"/>
              <a:gd name="connsiteX147" fmla="*/ 371664 w 489307"/>
              <a:gd name="connsiteY147" fmla="*/ 103183 h 405155"/>
              <a:gd name="connsiteX148" fmla="*/ 350893 w 489307"/>
              <a:gd name="connsiteY148" fmla="*/ 71611 h 405155"/>
              <a:gd name="connsiteX149" fmla="*/ 327146 w 489307"/>
              <a:gd name="connsiteY149" fmla="*/ 48289 h 405155"/>
              <a:gd name="connsiteX150" fmla="*/ 322955 w 489307"/>
              <a:gd name="connsiteY150" fmla="*/ 47469 h 405155"/>
              <a:gd name="connsiteX151" fmla="*/ 279044 w 489307"/>
              <a:gd name="connsiteY151" fmla="*/ 15391 h 405155"/>
              <a:gd name="connsiteX152" fmla="*/ 282356 w 489307"/>
              <a:gd name="connsiteY152" fmla="*/ 15391 h 405155"/>
              <a:gd name="connsiteX153" fmla="*/ 288790 w 489307"/>
              <a:gd name="connsiteY153" fmla="*/ 17896 h 405155"/>
              <a:gd name="connsiteX154" fmla="*/ 289650 w 489307"/>
              <a:gd name="connsiteY154" fmla="*/ 18380 h 405155"/>
              <a:gd name="connsiteX155" fmla="*/ 265211 w 489307"/>
              <a:gd name="connsiteY155" fmla="*/ 26947 h 405155"/>
              <a:gd name="connsiteX156" fmla="*/ 241422 w 489307"/>
              <a:gd name="connsiteY156" fmla="*/ 36755 h 405155"/>
              <a:gd name="connsiteX157" fmla="*/ 218115 w 489307"/>
              <a:gd name="connsiteY157" fmla="*/ 47742 h 405155"/>
              <a:gd name="connsiteX158" fmla="*/ 195332 w 489307"/>
              <a:gd name="connsiteY158" fmla="*/ 59845 h 405155"/>
              <a:gd name="connsiteX159" fmla="*/ 173094 w 489307"/>
              <a:gd name="connsiteY159" fmla="*/ 73000 h 405155"/>
              <a:gd name="connsiteX160" fmla="*/ 151443 w 489307"/>
              <a:gd name="connsiteY160" fmla="*/ 87124 h 405155"/>
              <a:gd name="connsiteX161" fmla="*/ 130483 w 489307"/>
              <a:gd name="connsiteY161" fmla="*/ 102236 h 405155"/>
              <a:gd name="connsiteX162" fmla="*/ 110153 w 489307"/>
              <a:gd name="connsiteY162" fmla="*/ 118296 h 405155"/>
              <a:gd name="connsiteX163" fmla="*/ 90577 w 489307"/>
              <a:gd name="connsiteY163" fmla="*/ 135303 h 405155"/>
              <a:gd name="connsiteX164" fmla="*/ 71818 w 489307"/>
              <a:gd name="connsiteY164" fmla="*/ 153278 h 405155"/>
              <a:gd name="connsiteX165" fmla="*/ 53814 w 489307"/>
              <a:gd name="connsiteY165" fmla="*/ 172474 h 405155"/>
              <a:gd name="connsiteX166" fmla="*/ 53940 w 489307"/>
              <a:gd name="connsiteY166" fmla="*/ 167612 h 405155"/>
              <a:gd name="connsiteX167" fmla="*/ 58131 w 489307"/>
              <a:gd name="connsiteY167" fmla="*/ 158456 h 405155"/>
              <a:gd name="connsiteX168" fmla="*/ 132244 w 489307"/>
              <a:gd name="connsiteY168" fmla="*/ 93206 h 405155"/>
              <a:gd name="connsiteX169" fmla="*/ 209710 w 489307"/>
              <a:gd name="connsiteY169" fmla="*/ 45174 h 405155"/>
              <a:gd name="connsiteX170" fmla="*/ 279044 w 489307"/>
              <a:gd name="connsiteY170" fmla="*/ 15391 h 405155"/>
              <a:gd name="connsiteX171" fmla="*/ 261648 w 489307"/>
              <a:gd name="connsiteY171" fmla="*/ 9456 h 405155"/>
              <a:gd name="connsiteX172" fmla="*/ 268900 w 489307"/>
              <a:gd name="connsiteY172" fmla="*/ 11287 h 405155"/>
              <a:gd name="connsiteX173" fmla="*/ 269382 w 489307"/>
              <a:gd name="connsiteY173" fmla="*/ 11519 h 405155"/>
              <a:gd name="connsiteX174" fmla="*/ 267852 w 489307"/>
              <a:gd name="connsiteY174" fmla="*/ 12298 h 405155"/>
              <a:gd name="connsiteX175" fmla="*/ 193593 w 489307"/>
              <a:gd name="connsiteY175" fmla="*/ 46227 h 405155"/>
              <a:gd name="connsiteX176" fmla="*/ 147880 w 489307"/>
              <a:gd name="connsiteY176" fmla="*/ 74180 h 405155"/>
              <a:gd name="connsiteX177" fmla="*/ 99422 w 489307"/>
              <a:gd name="connsiteY177" fmla="*/ 110656 h 405155"/>
              <a:gd name="connsiteX178" fmla="*/ 73180 w 489307"/>
              <a:gd name="connsiteY178" fmla="*/ 134167 h 405155"/>
              <a:gd name="connsiteX179" fmla="*/ 56853 w 489307"/>
              <a:gd name="connsiteY179" fmla="*/ 150479 h 405155"/>
              <a:gd name="connsiteX180" fmla="*/ 56371 w 489307"/>
              <a:gd name="connsiteY180" fmla="*/ 150985 h 405155"/>
              <a:gd name="connsiteX181" fmla="*/ 56057 w 489307"/>
              <a:gd name="connsiteY181" fmla="*/ 150458 h 405155"/>
              <a:gd name="connsiteX182" fmla="*/ 56413 w 489307"/>
              <a:gd name="connsiteY182" fmla="*/ 149217 h 405155"/>
              <a:gd name="connsiteX183" fmla="*/ 58132 w 489307"/>
              <a:gd name="connsiteY183" fmla="*/ 140797 h 405155"/>
              <a:gd name="connsiteX184" fmla="*/ 59368 w 489307"/>
              <a:gd name="connsiteY184" fmla="*/ 139071 h 405155"/>
              <a:gd name="connsiteX185" fmla="*/ 82151 w 489307"/>
              <a:gd name="connsiteY185" fmla="*/ 117476 h 405155"/>
              <a:gd name="connsiteX186" fmla="*/ 144254 w 489307"/>
              <a:gd name="connsiteY186" fmla="*/ 69191 h 405155"/>
              <a:gd name="connsiteX187" fmla="*/ 202940 w 489307"/>
              <a:gd name="connsiteY187" fmla="*/ 34188 h 405155"/>
              <a:gd name="connsiteX188" fmla="*/ 256660 w 489307"/>
              <a:gd name="connsiteY188" fmla="*/ 9835 h 405155"/>
              <a:gd name="connsiteX189" fmla="*/ 261648 w 489307"/>
              <a:gd name="connsiteY189" fmla="*/ 9456 h 405155"/>
              <a:gd name="connsiteX190" fmla="*/ 245404 w 489307"/>
              <a:gd name="connsiteY190" fmla="*/ 6677 h 405155"/>
              <a:gd name="connsiteX191" fmla="*/ 246033 w 489307"/>
              <a:gd name="connsiteY191" fmla="*/ 6825 h 405155"/>
              <a:gd name="connsiteX192" fmla="*/ 245027 w 489307"/>
              <a:gd name="connsiteY192" fmla="*/ 7393 h 405155"/>
              <a:gd name="connsiteX193" fmla="*/ 220064 w 489307"/>
              <a:gd name="connsiteY193" fmla="*/ 18401 h 405155"/>
              <a:gd name="connsiteX194" fmla="*/ 172905 w 489307"/>
              <a:gd name="connsiteY194" fmla="*/ 43301 h 405155"/>
              <a:gd name="connsiteX195" fmla="*/ 100071 w 489307"/>
              <a:gd name="connsiteY195" fmla="*/ 93691 h 405155"/>
              <a:gd name="connsiteX196" fmla="*/ 65572 w 489307"/>
              <a:gd name="connsiteY196" fmla="*/ 123916 h 405155"/>
              <a:gd name="connsiteX197" fmla="*/ 62407 w 489307"/>
              <a:gd name="connsiteY197" fmla="*/ 126842 h 405155"/>
              <a:gd name="connsiteX198" fmla="*/ 82507 w 489307"/>
              <a:gd name="connsiteY198" fmla="*/ 83546 h 405155"/>
              <a:gd name="connsiteX199" fmla="*/ 113695 w 489307"/>
              <a:gd name="connsiteY199" fmla="*/ 47574 h 405155"/>
              <a:gd name="connsiteX200" fmla="*/ 153518 w 489307"/>
              <a:gd name="connsiteY200" fmla="*/ 21538 h 405155"/>
              <a:gd name="connsiteX201" fmla="*/ 198455 w 489307"/>
              <a:gd name="connsiteY201" fmla="*/ 7561 h 405155"/>
              <a:gd name="connsiteX202" fmla="*/ 245404 w 489307"/>
              <a:gd name="connsiteY202" fmla="*/ 6677 h 405155"/>
              <a:gd name="connsiteX203" fmla="*/ 416266 w 489307"/>
              <a:gd name="connsiteY203" fmla="*/ 131 h 405155"/>
              <a:gd name="connsiteX204" fmla="*/ 443052 w 489307"/>
              <a:gd name="connsiteY204" fmla="*/ 28862 h 405155"/>
              <a:gd name="connsiteX205" fmla="*/ 444980 w 489307"/>
              <a:gd name="connsiteY205" fmla="*/ 31724 h 405155"/>
              <a:gd name="connsiteX206" fmla="*/ 468036 w 489307"/>
              <a:gd name="connsiteY206" fmla="*/ 47384 h 405155"/>
              <a:gd name="connsiteX207" fmla="*/ 487277 w 489307"/>
              <a:gd name="connsiteY207" fmla="*/ 82451 h 405155"/>
              <a:gd name="connsiteX208" fmla="*/ 488932 w 489307"/>
              <a:gd name="connsiteY208" fmla="*/ 110150 h 405155"/>
              <a:gd name="connsiteX209" fmla="*/ 480444 w 489307"/>
              <a:gd name="connsiteY209" fmla="*/ 147869 h 405155"/>
              <a:gd name="connsiteX210" fmla="*/ 460470 w 489307"/>
              <a:gd name="connsiteY210" fmla="*/ 189123 h 405155"/>
              <a:gd name="connsiteX211" fmla="*/ 438462 w 489307"/>
              <a:gd name="connsiteY211" fmla="*/ 221012 h 405155"/>
              <a:gd name="connsiteX212" fmla="*/ 437561 w 489307"/>
              <a:gd name="connsiteY212" fmla="*/ 222022 h 405155"/>
              <a:gd name="connsiteX213" fmla="*/ 434333 w 489307"/>
              <a:gd name="connsiteY213" fmla="*/ 226232 h 405155"/>
              <a:gd name="connsiteX214" fmla="*/ 433180 w 489307"/>
              <a:gd name="connsiteY214" fmla="*/ 227789 h 405155"/>
              <a:gd name="connsiteX215" fmla="*/ 431692 w 489307"/>
              <a:gd name="connsiteY215" fmla="*/ 229473 h 405155"/>
              <a:gd name="connsiteX216" fmla="*/ 430539 w 489307"/>
              <a:gd name="connsiteY216" fmla="*/ 230799 h 405155"/>
              <a:gd name="connsiteX217" fmla="*/ 431671 w 489307"/>
              <a:gd name="connsiteY217" fmla="*/ 228989 h 405155"/>
              <a:gd name="connsiteX218" fmla="*/ 432803 w 489307"/>
              <a:gd name="connsiteY218" fmla="*/ 227389 h 405155"/>
              <a:gd name="connsiteX219" fmla="*/ 433935 w 489307"/>
              <a:gd name="connsiteY219" fmla="*/ 225789 h 405155"/>
              <a:gd name="connsiteX220" fmla="*/ 437058 w 489307"/>
              <a:gd name="connsiteY220" fmla="*/ 221159 h 405155"/>
              <a:gd name="connsiteX221" fmla="*/ 445945 w 489307"/>
              <a:gd name="connsiteY221" fmla="*/ 207183 h 405155"/>
              <a:gd name="connsiteX222" fmla="*/ 466715 w 489307"/>
              <a:gd name="connsiteY222" fmla="*/ 168496 h 405155"/>
              <a:gd name="connsiteX223" fmla="*/ 477866 w 489307"/>
              <a:gd name="connsiteY223" fmla="*/ 134819 h 405155"/>
              <a:gd name="connsiteX224" fmla="*/ 479962 w 489307"/>
              <a:gd name="connsiteY224" fmla="*/ 109835 h 405155"/>
              <a:gd name="connsiteX225" fmla="*/ 472312 w 489307"/>
              <a:gd name="connsiteY225" fmla="*/ 76852 h 405155"/>
              <a:gd name="connsiteX226" fmla="*/ 448858 w 489307"/>
              <a:gd name="connsiteY226" fmla="*/ 50584 h 405155"/>
              <a:gd name="connsiteX227" fmla="*/ 440831 w 489307"/>
              <a:gd name="connsiteY227" fmla="*/ 45995 h 405155"/>
              <a:gd name="connsiteX228" fmla="*/ 438462 w 489307"/>
              <a:gd name="connsiteY228" fmla="*/ 46732 h 405155"/>
              <a:gd name="connsiteX229" fmla="*/ 419955 w 489307"/>
              <a:gd name="connsiteY229" fmla="*/ 59719 h 405155"/>
              <a:gd name="connsiteX230" fmla="*/ 385057 w 489307"/>
              <a:gd name="connsiteY230" fmla="*/ 37534 h 405155"/>
              <a:gd name="connsiteX231" fmla="*/ 383087 w 489307"/>
              <a:gd name="connsiteY231" fmla="*/ 36039 h 405155"/>
              <a:gd name="connsiteX232" fmla="*/ 358166 w 489307"/>
              <a:gd name="connsiteY232" fmla="*/ 38965 h 405155"/>
              <a:gd name="connsiteX233" fmla="*/ 333707 w 489307"/>
              <a:gd name="connsiteY233" fmla="*/ 43575 h 405155"/>
              <a:gd name="connsiteX234" fmla="*/ 332910 w 489307"/>
              <a:gd name="connsiteY234" fmla="*/ 44038 h 405155"/>
              <a:gd name="connsiteX235" fmla="*/ 334105 w 489307"/>
              <a:gd name="connsiteY235" fmla="*/ 45280 h 405155"/>
              <a:gd name="connsiteX236" fmla="*/ 379210 w 489307"/>
              <a:gd name="connsiteY236" fmla="*/ 103499 h 405155"/>
              <a:gd name="connsiteX237" fmla="*/ 394845 w 489307"/>
              <a:gd name="connsiteY237" fmla="*/ 153383 h 405155"/>
              <a:gd name="connsiteX238" fmla="*/ 396774 w 489307"/>
              <a:gd name="connsiteY238" fmla="*/ 191270 h 405155"/>
              <a:gd name="connsiteX239" fmla="*/ 370344 w 489307"/>
              <a:gd name="connsiteY239" fmla="*/ 275758 h 405155"/>
              <a:gd name="connsiteX240" fmla="*/ 334063 w 489307"/>
              <a:gd name="connsiteY240" fmla="*/ 317686 h 405155"/>
              <a:gd name="connsiteX241" fmla="*/ 319098 w 489307"/>
              <a:gd name="connsiteY241" fmla="*/ 328968 h 405155"/>
              <a:gd name="connsiteX242" fmla="*/ 313670 w 489307"/>
              <a:gd name="connsiteY242" fmla="*/ 332252 h 405155"/>
              <a:gd name="connsiteX243" fmla="*/ 312873 w 489307"/>
              <a:gd name="connsiteY243" fmla="*/ 333304 h 405155"/>
              <a:gd name="connsiteX244" fmla="*/ 307549 w 489307"/>
              <a:gd name="connsiteY244" fmla="*/ 336630 h 405155"/>
              <a:gd name="connsiteX245" fmla="*/ 304846 w 489307"/>
              <a:gd name="connsiteY245" fmla="*/ 338166 h 405155"/>
              <a:gd name="connsiteX246" fmla="*/ 301408 w 489307"/>
              <a:gd name="connsiteY246" fmla="*/ 340145 h 405155"/>
              <a:gd name="connsiteX247" fmla="*/ 297971 w 489307"/>
              <a:gd name="connsiteY247" fmla="*/ 342123 h 405155"/>
              <a:gd name="connsiteX248" fmla="*/ 295749 w 489307"/>
              <a:gd name="connsiteY248" fmla="*/ 343386 h 405155"/>
              <a:gd name="connsiteX249" fmla="*/ 295288 w 489307"/>
              <a:gd name="connsiteY249" fmla="*/ 343681 h 405155"/>
              <a:gd name="connsiteX250" fmla="*/ 294554 w 489307"/>
              <a:gd name="connsiteY250" fmla="*/ 344081 h 405155"/>
              <a:gd name="connsiteX251" fmla="*/ 293800 w 489307"/>
              <a:gd name="connsiteY251" fmla="*/ 344523 h 405155"/>
              <a:gd name="connsiteX252" fmla="*/ 293066 w 489307"/>
              <a:gd name="connsiteY252" fmla="*/ 344944 h 405155"/>
              <a:gd name="connsiteX253" fmla="*/ 292626 w 489307"/>
              <a:gd name="connsiteY253" fmla="*/ 345238 h 405155"/>
              <a:gd name="connsiteX254" fmla="*/ 278395 w 489307"/>
              <a:gd name="connsiteY254" fmla="*/ 353300 h 405155"/>
              <a:gd name="connsiteX255" fmla="*/ 210633 w 489307"/>
              <a:gd name="connsiteY255" fmla="*/ 383946 h 405155"/>
              <a:gd name="connsiteX256" fmla="*/ 156453 w 489307"/>
              <a:gd name="connsiteY256" fmla="*/ 399396 h 405155"/>
              <a:gd name="connsiteX257" fmla="*/ 130358 w 489307"/>
              <a:gd name="connsiteY257" fmla="*/ 403605 h 405155"/>
              <a:gd name="connsiteX258" fmla="*/ 94853 w 489307"/>
              <a:gd name="connsiteY258" fmla="*/ 404973 h 405155"/>
              <a:gd name="connsiteX259" fmla="*/ 52808 w 489307"/>
              <a:gd name="connsiteY259" fmla="*/ 397228 h 405155"/>
              <a:gd name="connsiteX260" fmla="*/ 21914 w 489307"/>
              <a:gd name="connsiteY260" fmla="*/ 378705 h 405155"/>
              <a:gd name="connsiteX261" fmla="*/ 1688 w 489307"/>
              <a:gd name="connsiteY261" fmla="*/ 341155 h 405155"/>
              <a:gd name="connsiteX262" fmla="*/ 724 w 489307"/>
              <a:gd name="connsiteY262" fmla="*/ 311456 h 405155"/>
              <a:gd name="connsiteX263" fmla="*/ 13761 w 489307"/>
              <a:gd name="connsiteY263" fmla="*/ 265150 h 405155"/>
              <a:gd name="connsiteX264" fmla="*/ 41993 w 489307"/>
              <a:gd name="connsiteY264" fmla="*/ 216234 h 405155"/>
              <a:gd name="connsiteX265" fmla="*/ 88104 w 489307"/>
              <a:gd name="connsiteY265" fmla="*/ 162497 h 405155"/>
              <a:gd name="connsiteX266" fmla="*/ 172508 w 489307"/>
              <a:gd name="connsiteY266" fmla="*/ 94890 h 405155"/>
              <a:gd name="connsiteX267" fmla="*/ 243979 w 489307"/>
              <a:gd name="connsiteY267" fmla="*/ 55530 h 405155"/>
              <a:gd name="connsiteX268" fmla="*/ 316583 w 489307"/>
              <a:gd name="connsiteY268" fmla="*/ 29620 h 405155"/>
              <a:gd name="connsiteX269" fmla="*/ 357999 w 489307"/>
              <a:gd name="connsiteY269" fmla="*/ 21874 h 405155"/>
              <a:gd name="connsiteX270" fmla="*/ 382270 w 489307"/>
              <a:gd name="connsiteY270" fmla="*/ 20316 h 405155"/>
              <a:gd name="connsiteX271" fmla="*/ 383024 w 489307"/>
              <a:gd name="connsiteY271" fmla="*/ 20316 h 405155"/>
              <a:gd name="connsiteX272" fmla="*/ 386923 w 489307"/>
              <a:gd name="connsiteY272" fmla="*/ 17622 h 405155"/>
              <a:gd name="connsiteX273" fmla="*/ 416266 w 489307"/>
              <a:gd name="connsiteY273" fmla="*/ 131 h 40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489307" h="405155">
                <a:moveTo>
                  <a:pt x="278290" y="349616"/>
                </a:moveTo>
                <a:lnTo>
                  <a:pt x="277683" y="349811"/>
                </a:lnTo>
                <a:lnTo>
                  <a:pt x="277976" y="349743"/>
                </a:lnTo>
                <a:close/>
                <a:moveTo>
                  <a:pt x="173116" y="214928"/>
                </a:moveTo>
                <a:cubicBezTo>
                  <a:pt x="186639" y="218079"/>
                  <a:pt x="199843" y="222476"/>
                  <a:pt x="212561" y="228062"/>
                </a:cubicBezTo>
                <a:cubicBezTo>
                  <a:pt x="213178" y="228246"/>
                  <a:pt x="213754" y="228547"/>
                  <a:pt x="214259" y="228947"/>
                </a:cubicBezTo>
                <a:cubicBezTo>
                  <a:pt x="214217" y="229557"/>
                  <a:pt x="213672" y="229599"/>
                  <a:pt x="213316" y="229788"/>
                </a:cubicBezTo>
                <a:cubicBezTo>
                  <a:pt x="202362" y="236025"/>
                  <a:pt x="191918" y="243127"/>
                  <a:pt x="182086" y="251026"/>
                </a:cubicBezTo>
                <a:cubicBezTo>
                  <a:pt x="181512" y="251550"/>
                  <a:pt x="180766" y="251843"/>
                  <a:pt x="179990" y="251847"/>
                </a:cubicBezTo>
                <a:lnTo>
                  <a:pt x="156055" y="251847"/>
                </a:lnTo>
                <a:cubicBezTo>
                  <a:pt x="155735" y="251891"/>
                  <a:pt x="155409" y="251824"/>
                  <a:pt x="155132" y="251658"/>
                </a:cubicBezTo>
                <a:cubicBezTo>
                  <a:pt x="155074" y="251207"/>
                  <a:pt x="155162" y="250748"/>
                  <a:pt x="155384" y="250353"/>
                </a:cubicBezTo>
                <a:cubicBezTo>
                  <a:pt x="159232" y="238513"/>
                  <a:pt x="164239" y="227084"/>
                  <a:pt x="170328" y="216233"/>
                </a:cubicBezTo>
                <a:cubicBezTo>
                  <a:pt x="171292" y="214507"/>
                  <a:pt x="171313" y="214507"/>
                  <a:pt x="173116" y="214928"/>
                </a:cubicBezTo>
                <a:close/>
                <a:moveTo>
                  <a:pt x="277908" y="214851"/>
                </a:moveTo>
                <a:cubicBezTo>
                  <a:pt x="278730" y="214533"/>
                  <a:pt x="279652" y="214946"/>
                  <a:pt x="279966" y="215771"/>
                </a:cubicBezTo>
                <a:cubicBezTo>
                  <a:pt x="286223" y="226906"/>
                  <a:pt x="291362" y="238640"/>
                  <a:pt x="295308" y="250795"/>
                </a:cubicBezTo>
                <a:cubicBezTo>
                  <a:pt x="295455" y="251088"/>
                  <a:pt x="295499" y="251423"/>
                  <a:pt x="295434" y="251743"/>
                </a:cubicBezTo>
                <a:cubicBezTo>
                  <a:pt x="294948" y="251907"/>
                  <a:pt x="294432" y="251957"/>
                  <a:pt x="293925" y="251890"/>
                </a:cubicBezTo>
                <a:cubicBezTo>
                  <a:pt x="286191" y="251890"/>
                  <a:pt x="278520" y="251890"/>
                  <a:pt x="270870" y="251890"/>
                </a:cubicBezTo>
                <a:cubicBezTo>
                  <a:pt x="269914" y="251905"/>
                  <a:pt x="268985" y="251576"/>
                  <a:pt x="268250" y="250964"/>
                </a:cubicBezTo>
                <a:cubicBezTo>
                  <a:pt x="258573" y="243178"/>
                  <a:pt x="248290" y="236182"/>
                  <a:pt x="237502" y="230042"/>
                </a:cubicBezTo>
                <a:cubicBezTo>
                  <a:pt x="237020" y="229859"/>
                  <a:pt x="236588" y="229564"/>
                  <a:pt x="236245" y="229179"/>
                </a:cubicBezTo>
                <a:cubicBezTo>
                  <a:pt x="236350" y="228589"/>
                  <a:pt x="236874" y="228547"/>
                  <a:pt x="237251" y="228400"/>
                </a:cubicBezTo>
                <a:cubicBezTo>
                  <a:pt x="250332" y="222603"/>
                  <a:pt x="263932" y="218072"/>
                  <a:pt x="277870" y="214866"/>
                </a:cubicBezTo>
                <a:cubicBezTo>
                  <a:pt x="277883" y="214862"/>
                  <a:pt x="277895" y="214856"/>
                  <a:pt x="277908" y="214851"/>
                </a:cubicBezTo>
                <a:close/>
                <a:moveTo>
                  <a:pt x="151422" y="211056"/>
                </a:moveTo>
                <a:cubicBezTo>
                  <a:pt x="154692" y="211561"/>
                  <a:pt x="157982" y="212024"/>
                  <a:pt x="161566" y="212550"/>
                </a:cubicBezTo>
                <a:cubicBezTo>
                  <a:pt x="159177" y="217160"/>
                  <a:pt x="156830" y="221622"/>
                  <a:pt x="154797" y="226084"/>
                </a:cubicBezTo>
                <a:cubicBezTo>
                  <a:pt x="152764" y="230546"/>
                  <a:pt x="150982" y="235114"/>
                  <a:pt x="148886" y="239639"/>
                </a:cubicBezTo>
                <a:cubicBezTo>
                  <a:pt x="148760" y="238250"/>
                  <a:pt x="148530" y="236840"/>
                  <a:pt x="148530" y="235429"/>
                </a:cubicBezTo>
                <a:cubicBezTo>
                  <a:pt x="148302" y="227778"/>
                  <a:pt x="148673" y="220121"/>
                  <a:pt x="149641" y="212529"/>
                </a:cubicBezTo>
                <a:cubicBezTo>
                  <a:pt x="149850" y="210908"/>
                  <a:pt x="149913" y="210845"/>
                  <a:pt x="151422" y="211056"/>
                </a:cubicBezTo>
                <a:close/>
                <a:moveTo>
                  <a:pt x="299584" y="210929"/>
                </a:moveTo>
                <a:cubicBezTo>
                  <a:pt x="300465" y="210803"/>
                  <a:pt x="300800" y="211224"/>
                  <a:pt x="300800" y="212003"/>
                </a:cubicBezTo>
                <a:cubicBezTo>
                  <a:pt x="301093" y="214655"/>
                  <a:pt x="301492" y="217328"/>
                  <a:pt x="301680" y="219980"/>
                </a:cubicBezTo>
                <a:cubicBezTo>
                  <a:pt x="302219" y="226164"/>
                  <a:pt x="302227" y="232382"/>
                  <a:pt x="301701" y="238566"/>
                </a:cubicBezTo>
                <a:cubicBezTo>
                  <a:pt x="301825" y="238991"/>
                  <a:pt x="301825" y="239445"/>
                  <a:pt x="301701" y="239871"/>
                </a:cubicBezTo>
                <a:cubicBezTo>
                  <a:pt x="301093" y="239765"/>
                  <a:pt x="301093" y="239344"/>
                  <a:pt x="301093" y="238923"/>
                </a:cubicBezTo>
                <a:cubicBezTo>
                  <a:pt x="297648" y="229900"/>
                  <a:pt x="293609" y="221117"/>
                  <a:pt x="289000" y="212634"/>
                </a:cubicBezTo>
                <a:cubicBezTo>
                  <a:pt x="292647" y="211813"/>
                  <a:pt x="296126" y="211455"/>
                  <a:pt x="299584" y="210929"/>
                </a:cubicBezTo>
                <a:close/>
                <a:moveTo>
                  <a:pt x="112605" y="209436"/>
                </a:moveTo>
                <a:cubicBezTo>
                  <a:pt x="121492" y="209225"/>
                  <a:pt x="130358" y="209162"/>
                  <a:pt x="139224" y="209814"/>
                </a:cubicBezTo>
                <a:cubicBezTo>
                  <a:pt x="140397" y="209899"/>
                  <a:pt x="140544" y="209920"/>
                  <a:pt x="140397" y="211204"/>
                </a:cubicBezTo>
                <a:cubicBezTo>
                  <a:pt x="140041" y="214445"/>
                  <a:pt x="139685" y="217707"/>
                  <a:pt x="139475" y="220970"/>
                </a:cubicBezTo>
                <a:cubicBezTo>
                  <a:pt x="139059" y="227242"/>
                  <a:pt x="139052" y="233536"/>
                  <a:pt x="139454" y="239808"/>
                </a:cubicBezTo>
                <a:cubicBezTo>
                  <a:pt x="139706" y="243786"/>
                  <a:pt x="140167" y="247722"/>
                  <a:pt x="140670" y="251616"/>
                </a:cubicBezTo>
                <a:cubicBezTo>
                  <a:pt x="140179" y="251869"/>
                  <a:pt x="139621" y="251957"/>
                  <a:pt x="139077" y="251869"/>
                </a:cubicBezTo>
                <a:cubicBezTo>
                  <a:pt x="131615" y="251869"/>
                  <a:pt x="124133" y="251869"/>
                  <a:pt x="116671" y="251869"/>
                </a:cubicBezTo>
                <a:cubicBezTo>
                  <a:pt x="115649" y="251976"/>
                  <a:pt x="114660" y="251463"/>
                  <a:pt x="114156" y="250564"/>
                </a:cubicBezTo>
                <a:cubicBezTo>
                  <a:pt x="106186" y="238977"/>
                  <a:pt x="104682" y="224098"/>
                  <a:pt x="110174" y="211140"/>
                </a:cubicBezTo>
                <a:cubicBezTo>
                  <a:pt x="110472" y="210061"/>
                  <a:pt x="111492" y="209345"/>
                  <a:pt x="112605" y="209436"/>
                </a:cubicBezTo>
                <a:close/>
                <a:moveTo>
                  <a:pt x="337584" y="209372"/>
                </a:moveTo>
                <a:cubicBezTo>
                  <a:pt x="338953" y="209237"/>
                  <a:pt x="340213" y="210134"/>
                  <a:pt x="340539" y="211477"/>
                </a:cubicBezTo>
                <a:cubicBezTo>
                  <a:pt x="345851" y="224367"/>
                  <a:pt x="344272" y="239083"/>
                  <a:pt x="336348" y="250542"/>
                </a:cubicBezTo>
                <a:cubicBezTo>
                  <a:pt x="335962" y="251350"/>
                  <a:pt x="335145" y="251860"/>
                  <a:pt x="334252" y="251847"/>
                </a:cubicBezTo>
                <a:cubicBezTo>
                  <a:pt x="326518" y="251847"/>
                  <a:pt x="318805" y="251847"/>
                  <a:pt x="311070" y="251847"/>
                </a:cubicBezTo>
                <a:cubicBezTo>
                  <a:pt x="310666" y="251921"/>
                  <a:pt x="310247" y="251822"/>
                  <a:pt x="309918" y="251574"/>
                </a:cubicBezTo>
                <a:cubicBezTo>
                  <a:pt x="310190" y="249090"/>
                  <a:pt x="310463" y="246564"/>
                  <a:pt x="310735" y="244038"/>
                </a:cubicBezTo>
                <a:cubicBezTo>
                  <a:pt x="311452" y="236806"/>
                  <a:pt x="311592" y="229528"/>
                  <a:pt x="311154" y="222274"/>
                </a:cubicBezTo>
                <a:cubicBezTo>
                  <a:pt x="310945" y="218612"/>
                  <a:pt x="310567" y="214992"/>
                  <a:pt x="310169" y="211350"/>
                </a:cubicBezTo>
                <a:cubicBezTo>
                  <a:pt x="310023" y="209919"/>
                  <a:pt x="310043" y="209814"/>
                  <a:pt x="311343" y="209814"/>
                </a:cubicBezTo>
                <a:cubicBezTo>
                  <a:pt x="320083" y="209161"/>
                  <a:pt x="328823" y="209245"/>
                  <a:pt x="337584" y="209372"/>
                </a:cubicBezTo>
                <a:close/>
                <a:moveTo>
                  <a:pt x="223837" y="156099"/>
                </a:moveTo>
                <a:cubicBezTo>
                  <a:pt x="225577" y="154857"/>
                  <a:pt x="225137" y="154920"/>
                  <a:pt x="226772" y="156099"/>
                </a:cubicBezTo>
                <a:cubicBezTo>
                  <a:pt x="245080" y="169370"/>
                  <a:pt x="260831" y="185874"/>
                  <a:pt x="273260" y="204805"/>
                </a:cubicBezTo>
                <a:lnTo>
                  <a:pt x="273909" y="205920"/>
                </a:lnTo>
                <a:lnTo>
                  <a:pt x="270220" y="206888"/>
                </a:lnTo>
                <a:cubicBezTo>
                  <a:pt x="255205" y="210723"/>
                  <a:pt x="240613" y="216070"/>
                  <a:pt x="226667" y="222843"/>
                </a:cubicBezTo>
                <a:cubicBezTo>
                  <a:pt x="225843" y="223317"/>
                  <a:pt x="224829" y="223317"/>
                  <a:pt x="224005" y="222843"/>
                </a:cubicBezTo>
                <a:cubicBezTo>
                  <a:pt x="209195" y="215638"/>
                  <a:pt x="193660" y="210050"/>
                  <a:pt x="177664" y="206173"/>
                </a:cubicBezTo>
                <a:cubicBezTo>
                  <a:pt x="177441" y="206099"/>
                  <a:pt x="177223" y="206006"/>
                  <a:pt x="177014" y="205899"/>
                </a:cubicBezTo>
                <a:cubicBezTo>
                  <a:pt x="176783" y="205289"/>
                  <a:pt x="177202" y="204994"/>
                  <a:pt x="177433" y="204636"/>
                </a:cubicBezTo>
                <a:cubicBezTo>
                  <a:pt x="189845" y="185766"/>
                  <a:pt x="205569" y="169321"/>
                  <a:pt x="223837" y="156099"/>
                </a:cubicBezTo>
                <a:close/>
                <a:moveTo>
                  <a:pt x="190281" y="135577"/>
                </a:moveTo>
                <a:cubicBezTo>
                  <a:pt x="198967" y="139281"/>
                  <a:pt x="207373" y="143615"/>
                  <a:pt x="215432" y="148542"/>
                </a:cubicBezTo>
                <a:cubicBezTo>
                  <a:pt x="215810" y="148774"/>
                  <a:pt x="216166" y="149048"/>
                  <a:pt x="216732" y="149426"/>
                </a:cubicBezTo>
                <a:cubicBezTo>
                  <a:pt x="214196" y="151426"/>
                  <a:pt x="211806" y="153278"/>
                  <a:pt x="209459" y="155194"/>
                </a:cubicBezTo>
                <a:cubicBezTo>
                  <a:pt x="193209" y="168404"/>
                  <a:pt x="179212" y="184185"/>
                  <a:pt x="168022" y="201921"/>
                </a:cubicBezTo>
                <a:cubicBezTo>
                  <a:pt x="167418" y="203270"/>
                  <a:pt x="165893" y="203935"/>
                  <a:pt x="164501" y="203457"/>
                </a:cubicBezTo>
                <a:cubicBezTo>
                  <a:pt x="160875" y="202721"/>
                  <a:pt x="157186" y="202215"/>
                  <a:pt x="153539" y="201626"/>
                </a:cubicBezTo>
                <a:cubicBezTo>
                  <a:pt x="151653" y="201331"/>
                  <a:pt x="151653" y="201331"/>
                  <a:pt x="152051" y="199521"/>
                </a:cubicBezTo>
                <a:cubicBezTo>
                  <a:pt x="153707" y="192399"/>
                  <a:pt x="155957" y="185427"/>
                  <a:pt x="158779" y="178683"/>
                </a:cubicBezTo>
                <a:cubicBezTo>
                  <a:pt x="165364" y="162853"/>
                  <a:pt x="174937" y="148450"/>
                  <a:pt x="186969" y="136271"/>
                </a:cubicBezTo>
                <a:cubicBezTo>
                  <a:pt x="187741" y="135236"/>
                  <a:pt x="189160" y="134937"/>
                  <a:pt x="190281" y="135577"/>
                </a:cubicBezTo>
                <a:close/>
                <a:moveTo>
                  <a:pt x="260223" y="135514"/>
                </a:moveTo>
                <a:cubicBezTo>
                  <a:pt x="261329" y="134828"/>
                  <a:pt x="262773" y="135102"/>
                  <a:pt x="263555" y="136146"/>
                </a:cubicBezTo>
                <a:cubicBezTo>
                  <a:pt x="279501" y="152309"/>
                  <a:pt x="291048" y="172311"/>
                  <a:pt x="297090" y="194239"/>
                </a:cubicBezTo>
                <a:cubicBezTo>
                  <a:pt x="297614" y="196133"/>
                  <a:pt x="298075" y="198027"/>
                  <a:pt x="298536" y="199943"/>
                </a:cubicBezTo>
                <a:cubicBezTo>
                  <a:pt x="298830" y="201248"/>
                  <a:pt x="298788" y="201269"/>
                  <a:pt x="297384" y="201479"/>
                </a:cubicBezTo>
                <a:cubicBezTo>
                  <a:pt x="293297" y="202237"/>
                  <a:pt x="289189" y="202848"/>
                  <a:pt x="285101" y="203584"/>
                </a:cubicBezTo>
                <a:cubicBezTo>
                  <a:pt x="284261" y="203820"/>
                  <a:pt x="283374" y="203412"/>
                  <a:pt x="283006" y="202616"/>
                </a:cubicBezTo>
                <a:cubicBezTo>
                  <a:pt x="277902" y="194481"/>
                  <a:pt x="272199" y="186741"/>
                  <a:pt x="265945" y="179463"/>
                </a:cubicBezTo>
                <a:cubicBezTo>
                  <a:pt x="257022" y="169004"/>
                  <a:pt x="247027" y="159522"/>
                  <a:pt x="236119" y="151174"/>
                </a:cubicBezTo>
                <a:lnTo>
                  <a:pt x="233793" y="149364"/>
                </a:lnTo>
                <a:cubicBezTo>
                  <a:pt x="235813" y="147960"/>
                  <a:pt x="237911" y="146674"/>
                  <a:pt x="240081" y="145512"/>
                </a:cubicBezTo>
                <a:cubicBezTo>
                  <a:pt x="246591" y="141782"/>
                  <a:pt x="253316" y="138444"/>
                  <a:pt x="260223" y="135514"/>
                </a:cubicBezTo>
                <a:close/>
                <a:moveTo>
                  <a:pt x="322955" y="47469"/>
                </a:moveTo>
                <a:cubicBezTo>
                  <a:pt x="300264" y="54570"/>
                  <a:pt x="278009" y="63003"/>
                  <a:pt x="256303" y="72727"/>
                </a:cubicBezTo>
                <a:cubicBezTo>
                  <a:pt x="245153" y="77799"/>
                  <a:pt x="234128" y="83145"/>
                  <a:pt x="223376" y="89060"/>
                </a:cubicBezTo>
                <a:cubicBezTo>
                  <a:pt x="197303" y="103220"/>
                  <a:pt x="172759" y="120058"/>
                  <a:pt x="150144" y="139302"/>
                </a:cubicBezTo>
                <a:cubicBezTo>
                  <a:pt x="120830" y="164358"/>
                  <a:pt x="95293" y="193554"/>
                  <a:pt x="74334" y="225979"/>
                </a:cubicBezTo>
                <a:cubicBezTo>
                  <a:pt x="65749" y="239223"/>
                  <a:pt x="58928" y="253537"/>
                  <a:pt x="54045" y="268560"/>
                </a:cubicBezTo>
                <a:cubicBezTo>
                  <a:pt x="50376" y="279928"/>
                  <a:pt x="48876" y="291889"/>
                  <a:pt x="49622" y="303815"/>
                </a:cubicBezTo>
                <a:cubicBezTo>
                  <a:pt x="50381" y="318010"/>
                  <a:pt x="55442" y="331635"/>
                  <a:pt x="64126" y="342860"/>
                </a:cubicBezTo>
                <a:cubicBezTo>
                  <a:pt x="69755" y="349890"/>
                  <a:pt x="76705" y="355742"/>
                  <a:pt x="84583" y="360077"/>
                </a:cubicBezTo>
                <a:cubicBezTo>
                  <a:pt x="99400" y="368204"/>
                  <a:pt x="115709" y="373216"/>
                  <a:pt x="132517" y="374811"/>
                </a:cubicBezTo>
                <a:cubicBezTo>
                  <a:pt x="140389" y="375666"/>
                  <a:pt x="148317" y="375870"/>
                  <a:pt x="156222" y="375422"/>
                </a:cubicBezTo>
                <a:cubicBezTo>
                  <a:pt x="168209" y="374761"/>
                  <a:pt x="180147" y="373405"/>
                  <a:pt x="191979" y="371359"/>
                </a:cubicBezTo>
                <a:cubicBezTo>
                  <a:pt x="209438" y="368413"/>
                  <a:pt x="226814" y="365024"/>
                  <a:pt x="244000" y="360604"/>
                </a:cubicBezTo>
                <a:lnTo>
                  <a:pt x="277680" y="349812"/>
                </a:lnTo>
                <a:lnTo>
                  <a:pt x="247375" y="356815"/>
                </a:lnTo>
                <a:cubicBezTo>
                  <a:pt x="237369" y="358185"/>
                  <a:pt x="227256" y="358602"/>
                  <a:pt x="217172" y="358057"/>
                </a:cubicBezTo>
                <a:cubicBezTo>
                  <a:pt x="196093" y="356998"/>
                  <a:pt x="175394" y="352001"/>
                  <a:pt x="156138" y="343323"/>
                </a:cubicBezTo>
                <a:cubicBezTo>
                  <a:pt x="127518" y="330429"/>
                  <a:pt x="102944" y="309934"/>
                  <a:pt x="85065" y="284051"/>
                </a:cubicBezTo>
                <a:cubicBezTo>
                  <a:pt x="84876" y="283777"/>
                  <a:pt x="84667" y="283525"/>
                  <a:pt x="84499" y="283251"/>
                </a:cubicBezTo>
                <a:cubicBezTo>
                  <a:pt x="83388" y="281462"/>
                  <a:pt x="83702" y="280768"/>
                  <a:pt x="85798" y="280768"/>
                </a:cubicBezTo>
                <a:cubicBezTo>
                  <a:pt x="97955" y="280768"/>
                  <a:pt x="110090" y="280768"/>
                  <a:pt x="122226" y="280768"/>
                </a:cubicBezTo>
                <a:cubicBezTo>
                  <a:pt x="123646" y="280875"/>
                  <a:pt x="124955" y="281578"/>
                  <a:pt x="125831" y="282704"/>
                </a:cubicBezTo>
                <a:cubicBezTo>
                  <a:pt x="133821" y="290881"/>
                  <a:pt x="142741" y="298088"/>
                  <a:pt x="152407" y="304173"/>
                </a:cubicBezTo>
                <a:cubicBezTo>
                  <a:pt x="168993" y="314500"/>
                  <a:pt x="187563" y="321191"/>
                  <a:pt x="206902" y="323811"/>
                </a:cubicBezTo>
                <a:cubicBezTo>
                  <a:pt x="203192" y="321138"/>
                  <a:pt x="199902" y="318507"/>
                  <a:pt x="196548" y="316002"/>
                </a:cubicBezTo>
                <a:cubicBezTo>
                  <a:pt x="186802" y="308699"/>
                  <a:pt x="177119" y="301290"/>
                  <a:pt x="167393" y="293965"/>
                </a:cubicBezTo>
                <a:cubicBezTo>
                  <a:pt x="154168" y="283904"/>
                  <a:pt x="140901" y="273780"/>
                  <a:pt x="127571" y="263740"/>
                </a:cubicBezTo>
                <a:cubicBezTo>
                  <a:pt x="126795" y="263150"/>
                  <a:pt x="125433" y="262687"/>
                  <a:pt x="125789" y="261466"/>
                </a:cubicBezTo>
                <a:cubicBezTo>
                  <a:pt x="126145" y="260246"/>
                  <a:pt x="127529" y="260666"/>
                  <a:pt x="128472" y="260666"/>
                </a:cubicBezTo>
                <a:cubicBezTo>
                  <a:pt x="143751" y="260666"/>
                  <a:pt x="159010" y="260666"/>
                  <a:pt x="174289" y="260666"/>
                </a:cubicBezTo>
                <a:cubicBezTo>
                  <a:pt x="176224" y="260587"/>
                  <a:pt x="178058" y="261538"/>
                  <a:pt x="179110" y="263171"/>
                </a:cubicBezTo>
                <a:cubicBezTo>
                  <a:pt x="193928" y="283378"/>
                  <a:pt x="208914" y="303289"/>
                  <a:pt x="223795" y="323369"/>
                </a:cubicBezTo>
                <a:cubicBezTo>
                  <a:pt x="225221" y="325348"/>
                  <a:pt x="225304" y="325327"/>
                  <a:pt x="226772" y="323369"/>
                </a:cubicBezTo>
                <a:cubicBezTo>
                  <a:pt x="241584" y="303557"/>
                  <a:pt x="256310" y="283742"/>
                  <a:pt x="270954" y="263929"/>
                </a:cubicBezTo>
                <a:cubicBezTo>
                  <a:pt x="272283" y="261856"/>
                  <a:pt x="274624" y="260664"/>
                  <a:pt x="277074" y="260814"/>
                </a:cubicBezTo>
                <a:cubicBezTo>
                  <a:pt x="292018" y="260814"/>
                  <a:pt x="306983" y="260814"/>
                  <a:pt x="321928" y="260814"/>
                </a:cubicBezTo>
                <a:cubicBezTo>
                  <a:pt x="322934" y="260814"/>
                  <a:pt x="324568" y="260498"/>
                  <a:pt x="324799" y="261614"/>
                </a:cubicBezTo>
                <a:cubicBezTo>
                  <a:pt x="325030" y="262729"/>
                  <a:pt x="323730" y="263234"/>
                  <a:pt x="322934" y="263824"/>
                </a:cubicBezTo>
                <a:lnTo>
                  <a:pt x="269298" y="304447"/>
                </a:lnTo>
                <a:cubicBezTo>
                  <a:pt x="261082" y="310677"/>
                  <a:pt x="252803" y="316844"/>
                  <a:pt x="244650" y="323159"/>
                </a:cubicBezTo>
                <a:cubicBezTo>
                  <a:pt x="244342" y="323331"/>
                  <a:pt x="244088" y="323586"/>
                  <a:pt x="243916" y="323895"/>
                </a:cubicBezTo>
                <a:cubicBezTo>
                  <a:pt x="268192" y="320507"/>
                  <a:pt x="291142" y="310734"/>
                  <a:pt x="310442" y="295565"/>
                </a:cubicBezTo>
                <a:cubicBezTo>
                  <a:pt x="315749" y="291353"/>
                  <a:pt x="320762" y="286781"/>
                  <a:pt x="325449" y="281883"/>
                </a:cubicBezTo>
                <a:cubicBezTo>
                  <a:pt x="326298" y="281079"/>
                  <a:pt x="327455" y="280694"/>
                  <a:pt x="328614" y="280831"/>
                </a:cubicBezTo>
                <a:cubicBezTo>
                  <a:pt x="337710" y="280831"/>
                  <a:pt x="346785" y="280704"/>
                  <a:pt x="355861" y="280831"/>
                </a:cubicBezTo>
                <a:cubicBezTo>
                  <a:pt x="357919" y="281003"/>
                  <a:pt x="359891" y="279961"/>
                  <a:pt x="360912" y="278158"/>
                </a:cubicBezTo>
                <a:cubicBezTo>
                  <a:pt x="371568" y="262456"/>
                  <a:pt x="379537" y="245076"/>
                  <a:pt x="384491" y="226737"/>
                </a:cubicBezTo>
                <a:cubicBezTo>
                  <a:pt x="387315" y="216183"/>
                  <a:pt x="389153" y="205387"/>
                  <a:pt x="389983" y="194491"/>
                </a:cubicBezTo>
                <a:cubicBezTo>
                  <a:pt x="390318" y="190281"/>
                  <a:pt x="390507" y="186071"/>
                  <a:pt x="390507" y="181862"/>
                </a:cubicBezTo>
                <a:cubicBezTo>
                  <a:pt x="390501" y="172251"/>
                  <a:pt x="389715" y="162655"/>
                  <a:pt x="388159" y="153173"/>
                </a:cubicBezTo>
                <a:cubicBezTo>
                  <a:pt x="385212" y="135768"/>
                  <a:pt x="379650" y="118913"/>
                  <a:pt x="371664" y="103183"/>
                </a:cubicBezTo>
                <a:cubicBezTo>
                  <a:pt x="365936" y="91914"/>
                  <a:pt x="358969" y="81324"/>
                  <a:pt x="350893" y="71611"/>
                </a:cubicBezTo>
                <a:cubicBezTo>
                  <a:pt x="343746" y="63084"/>
                  <a:pt x="335794" y="55274"/>
                  <a:pt x="327146" y="48289"/>
                </a:cubicBezTo>
                <a:cubicBezTo>
                  <a:pt x="326002" y="47268"/>
                  <a:pt x="324397" y="46953"/>
                  <a:pt x="322955" y="47469"/>
                </a:cubicBezTo>
                <a:close/>
                <a:moveTo>
                  <a:pt x="279044" y="15391"/>
                </a:moveTo>
                <a:cubicBezTo>
                  <a:pt x="280107" y="14960"/>
                  <a:pt x="281293" y="14960"/>
                  <a:pt x="282356" y="15391"/>
                </a:cubicBezTo>
                <a:cubicBezTo>
                  <a:pt x="284473" y="16296"/>
                  <a:pt x="286694" y="17075"/>
                  <a:pt x="288790" y="17896"/>
                </a:cubicBezTo>
                <a:cubicBezTo>
                  <a:pt x="288958" y="17959"/>
                  <a:pt x="289126" y="18085"/>
                  <a:pt x="289650" y="18380"/>
                </a:cubicBezTo>
                <a:cubicBezTo>
                  <a:pt x="281266" y="21200"/>
                  <a:pt x="273217" y="23852"/>
                  <a:pt x="265211" y="26947"/>
                </a:cubicBezTo>
                <a:cubicBezTo>
                  <a:pt x="257204" y="30041"/>
                  <a:pt x="249282" y="33282"/>
                  <a:pt x="241422" y="36755"/>
                </a:cubicBezTo>
                <a:cubicBezTo>
                  <a:pt x="233562" y="40228"/>
                  <a:pt x="225807" y="43911"/>
                  <a:pt x="218115" y="47742"/>
                </a:cubicBezTo>
                <a:cubicBezTo>
                  <a:pt x="210429" y="51601"/>
                  <a:pt x="202835" y="55635"/>
                  <a:pt x="195332" y="59845"/>
                </a:cubicBezTo>
                <a:cubicBezTo>
                  <a:pt x="187814" y="64069"/>
                  <a:pt x="180403" y="68454"/>
                  <a:pt x="173094" y="73000"/>
                </a:cubicBezTo>
                <a:cubicBezTo>
                  <a:pt x="165785" y="77547"/>
                  <a:pt x="158569" y="82254"/>
                  <a:pt x="151443" y="87124"/>
                </a:cubicBezTo>
                <a:cubicBezTo>
                  <a:pt x="144373" y="92007"/>
                  <a:pt x="137386" y="97044"/>
                  <a:pt x="130483" y="102236"/>
                </a:cubicBezTo>
                <a:cubicBezTo>
                  <a:pt x="123581" y="107428"/>
                  <a:pt x="116804" y="112781"/>
                  <a:pt x="110153" y="118296"/>
                </a:cubicBezTo>
                <a:cubicBezTo>
                  <a:pt x="103516" y="123796"/>
                  <a:pt x="96990" y="129466"/>
                  <a:pt x="90577" y="135303"/>
                </a:cubicBezTo>
                <a:cubicBezTo>
                  <a:pt x="84163" y="141140"/>
                  <a:pt x="77910" y="147132"/>
                  <a:pt x="71818" y="153278"/>
                </a:cubicBezTo>
                <a:cubicBezTo>
                  <a:pt x="65740" y="159424"/>
                  <a:pt x="59850" y="165739"/>
                  <a:pt x="53814" y="172474"/>
                </a:cubicBezTo>
                <a:cubicBezTo>
                  <a:pt x="53793" y="170496"/>
                  <a:pt x="53940" y="169043"/>
                  <a:pt x="53940" y="167612"/>
                </a:cubicBezTo>
                <a:cubicBezTo>
                  <a:pt x="53730" y="163739"/>
                  <a:pt x="55616" y="161129"/>
                  <a:pt x="58131" y="158456"/>
                </a:cubicBezTo>
                <a:cubicBezTo>
                  <a:pt x="80821" y="134501"/>
                  <a:pt x="105627" y="112661"/>
                  <a:pt x="132244" y="93206"/>
                </a:cubicBezTo>
                <a:cubicBezTo>
                  <a:pt x="156774" y="75183"/>
                  <a:pt x="182675" y="59123"/>
                  <a:pt x="209710" y="45174"/>
                </a:cubicBezTo>
                <a:cubicBezTo>
                  <a:pt x="232078" y="33585"/>
                  <a:pt x="255249" y="23631"/>
                  <a:pt x="279044" y="15391"/>
                </a:cubicBezTo>
                <a:close/>
                <a:moveTo>
                  <a:pt x="261648" y="9456"/>
                </a:moveTo>
                <a:cubicBezTo>
                  <a:pt x="264037" y="10193"/>
                  <a:pt x="266469" y="10698"/>
                  <a:pt x="268900" y="11287"/>
                </a:cubicBezTo>
                <a:cubicBezTo>
                  <a:pt x="269067" y="11351"/>
                  <a:pt x="269227" y="11429"/>
                  <a:pt x="269382" y="11519"/>
                </a:cubicBezTo>
                <a:cubicBezTo>
                  <a:pt x="269005" y="12087"/>
                  <a:pt x="268376" y="12108"/>
                  <a:pt x="267852" y="12298"/>
                </a:cubicBezTo>
                <a:cubicBezTo>
                  <a:pt x="242275" y="21696"/>
                  <a:pt x="217451" y="33038"/>
                  <a:pt x="193593" y="46227"/>
                </a:cubicBezTo>
                <a:cubicBezTo>
                  <a:pt x="177984" y="54843"/>
                  <a:pt x="162747" y="64161"/>
                  <a:pt x="147880" y="74180"/>
                </a:cubicBezTo>
                <a:cubicBezTo>
                  <a:pt x="131120" y="85503"/>
                  <a:pt x="114947" y="97678"/>
                  <a:pt x="99422" y="110656"/>
                </a:cubicBezTo>
                <a:cubicBezTo>
                  <a:pt x="90437" y="118219"/>
                  <a:pt x="81690" y="126057"/>
                  <a:pt x="73180" y="134167"/>
                </a:cubicBezTo>
                <a:cubicBezTo>
                  <a:pt x="67605" y="139471"/>
                  <a:pt x="62261" y="145007"/>
                  <a:pt x="56853" y="150479"/>
                </a:cubicBezTo>
                <a:cubicBezTo>
                  <a:pt x="56769" y="150732"/>
                  <a:pt x="56602" y="150985"/>
                  <a:pt x="56371" y="150985"/>
                </a:cubicBezTo>
                <a:cubicBezTo>
                  <a:pt x="56015" y="151027"/>
                  <a:pt x="56036" y="150690"/>
                  <a:pt x="56057" y="150458"/>
                </a:cubicBezTo>
                <a:cubicBezTo>
                  <a:pt x="56043" y="150016"/>
                  <a:pt x="56167" y="149583"/>
                  <a:pt x="56413" y="149217"/>
                </a:cubicBezTo>
                <a:cubicBezTo>
                  <a:pt x="56806" y="146377"/>
                  <a:pt x="57380" y="143563"/>
                  <a:pt x="58132" y="140797"/>
                </a:cubicBezTo>
                <a:cubicBezTo>
                  <a:pt x="58380" y="140120"/>
                  <a:pt x="58808" y="139524"/>
                  <a:pt x="59368" y="139071"/>
                </a:cubicBezTo>
                <a:cubicBezTo>
                  <a:pt x="66760" y="131690"/>
                  <a:pt x="74354" y="124491"/>
                  <a:pt x="82151" y="117476"/>
                </a:cubicBezTo>
                <a:cubicBezTo>
                  <a:pt x="101750" y="100000"/>
                  <a:pt x="122497" y="83868"/>
                  <a:pt x="144254" y="69191"/>
                </a:cubicBezTo>
                <a:cubicBezTo>
                  <a:pt x="163134" y="56408"/>
                  <a:pt x="182729" y="44722"/>
                  <a:pt x="202940" y="34188"/>
                </a:cubicBezTo>
                <a:cubicBezTo>
                  <a:pt x="220404" y="25119"/>
                  <a:pt x="238335" y="16989"/>
                  <a:pt x="256660" y="9835"/>
                </a:cubicBezTo>
                <a:cubicBezTo>
                  <a:pt x="258227" y="9124"/>
                  <a:pt x="259992" y="8990"/>
                  <a:pt x="261648" y="9456"/>
                </a:cubicBezTo>
                <a:close/>
                <a:moveTo>
                  <a:pt x="245404" y="6677"/>
                </a:moveTo>
                <a:cubicBezTo>
                  <a:pt x="245634" y="6614"/>
                  <a:pt x="246158" y="6256"/>
                  <a:pt x="246033" y="6825"/>
                </a:cubicBezTo>
                <a:cubicBezTo>
                  <a:pt x="245907" y="7393"/>
                  <a:pt x="245488" y="7393"/>
                  <a:pt x="245027" y="7393"/>
                </a:cubicBezTo>
                <a:cubicBezTo>
                  <a:pt x="236643" y="10887"/>
                  <a:pt x="228301" y="14528"/>
                  <a:pt x="220064" y="18401"/>
                </a:cubicBezTo>
                <a:cubicBezTo>
                  <a:pt x="203994" y="25993"/>
                  <a:pt x="188275" y="34293"/>
                  <a:pt x="172905" y="43301"/>
                </a:cubicBezTo>
                <a:cubicBezTo>
                  <a:pt x="147433" y="58287"/>
                  <a:pt x="123089" y="75129"/>
                  <a:pt x="100071" y="93691"/>
                </a:cubicBezTo>
                <a:cubicBezTo>
                  <a:pt x="88166" y="103268"/>
                  <a:pt x="76638" y="113308"/>
                  <a:pt x="65572" y="123916"/>
                </a:cubicBezTo>
                <a:lnTo>
                  <a:pt x="62407" y="126842"/>
                </a:lnTo>
                <a:cubicBezTo>
                  <a:pt x="62176" y="122148"/>
                  <a:pt x="74501" y="95754"/>
                  <a:pt x="82507" y="83546"/>
                </a:cubicBezTo>
                <a:cubicBezTo>
                  <a:pt x="91237" y="70196"/>
                  <a:pt x="101729" y="58095"/>
                  <a:pt x="113695" y="47574"/>
                </a:cubicBezTo>
                <a:cubicBezTo>
                  <a:pt x="125704" y="37085"/>
                  <a:pt x="139107" y="28323"/>
                  <a:pt x="153518" y="21538"/>
                </a:cubicBezTo>
                <a:cubicBezTo>
                  <a:pt x="167768" y="14781"/>
                  <a:pt x="182897" y="10076"/>
                  <a:pt x="198455" y="7561"/>
                </a:cubicBezTo>
                <a:cubicBezTo>
                  <a:pt x="213981" y="5016"/>
                  <a:pt x="229793" y="4718"/>
                  <a:pt x="245404" y="6677"/>
                </a:cubicBezTo>
                <a:close/>
                <a:moveTo>
                  <a:pt x="416266" y="131"/>
                </a:moveTo>
                <a:cubicBezTo>
                  <a:pt x="431122" y="1575"/>
                  <a:pt x="442595" y="13881"/>
                  <a:pt x="443052" y="28862"/>
                </a:cubicBezTo>
                <a:cubicBezTo>
                  <a:pt x="442977" y="30144"/>
                  <a:pt x="443767" y="31318"/>
                  <a:pt x="444980" y="31724"/>
                </a:cubicBezTo>
                <a:cubicBezTo>
                  <a:pt x="453519" y="35548"/>
                  <a:pt x="461323" y="40849"/>
                  <a:pt x="468036" y="47384"/>
                </a:cubicBezTo>
                <a:cubicBezTo>
                  <a:pt x="477738" y="56923"/>
                  <a:pt x="484430" y="69119"/>
                  <a:pt x="487277" y="82451"/>
                </a:cubicBezTo>
                <a:cubicBezTo>
                  <a:pt x="489207" y="91549"/>
                  <a:pt x="489767" y="100886"/>
                  <a:pt x="488932" y="110150"/>
                </a:cubicBezTo>
                <a:cubicBezTo>
                  <a:pt x="487807" y="123049"/>
                  <a:pt x="484952" y="135737"/>
                  <a:pt x="480444" y="147869"/>
                </a:cubicBezTo>
                <a:cubicBezTo>
                  <a:pt x="475168" y="162253"/>
                  <a:pt x="468476" y="176074"/>
                  <a:pt x="460470" y="189123"/>
                </a:cubicBezTo>
                <a:cubicBezTo>
                  <a:pt x="453762" y="200176"/>
                  <a:pt x="446414" y="210824"/>
                  <a:pt x="438462" y="221012"/>
                </a:cubicBezTo>
                <a:cubicBezTo>
                  <a:pt x="438190" y="221369"/>
                  <a:pt x="437854" y="221685"/>
                  <a:pt x="437561" y="222022"/>
                </a:cubicBezTo>
                <a:cubicBezTo>
                  <a:pt x="436599" y="223510"/>
                  <a:pt x="435519" y="224918"/>
                  <a:pt x="434333" y="226232"/>
                </a:cubicBezTo>
                <a:cubicBezTo>
                  <a:pt x="434023" y="226802"/>
                  <a:pt x="433635" y="227326"/>
                  <a:pt x="433180" y="227789"/>
                </a:cubicBezTo>
                <a:cubicBezTo>
                  <a:pt x="432837" y="228469"/>
                  <a:pt x="432323" y="229050"/>
                  <a:pt x="431692" y="229473"/>
                </a:cubicBezTo>
                <a:cubicBezTo>
                  <a:pt x="431650" y="230083"/>
                  <a:pt x="431315" y="230483"/>
                  <a:pt x="430539" y="230799"/>
                </a:cubicBezTo>
                <a:cubicBezTo>
                  <a:pt x="430770" y="230115"/>
                  <a:pt x="431158" y="229494"/>
                  <a:pt x="431671" y="228989"/>
                </a:cubicBezTo>
                <a:lnTo>
                  <a:pt x="432803" y="227389"/>
                </a:lnTo>
                <a:cubicBezTo>
                  <a:pt x="433067" y="226783"/>
                  <a:pt x="433453" y="226240"/>
                  <a:pt x="433935" y="225789"/>
                </a:cubicBezTo>
                <a:cubicBezTo>
                  <a:pt x="434851" y="224165"/>
                  <a:pt x="435897" y="222615"/>
                  <a:pt x="437058" y="221159"/>
                </a:cubicBezTo>
                <a:cubicBezTo>
                  <a:pt x="439929" y="216423"/>
                  <a:pt x="443136" y="211940"/>
                  <a:pt x="445945" y="207183"/>
                </a:cubicBezTo>
                <a:cubicBezTo>
                  <a:pt x="453589" y="194691"/>
                  <a:pt x="460524" y="181775"/>
                  <a:pt x="466715" y="168496"/>
                </a:cubicBezTo>
                <a:cubicBezTo>
                  <a:pt x="471721" y="157743"/>
                  <a:pt x="475462" y="146442"/>
                  <a:pt x="477866" y="134819"/>
                </a:cubicBezTo>
                <a:cubicBezTo>
                  <a:pt x="479557" y="126606"/>
                  <a:pt x="480261" y="118216"/>
                  <a:pt x="479962" y="109835"/>
                </a:cubicBezTo>
                <a:cubicBezTo>
                  <a:pt x="479685" y="98430"/>
                  <a:pt x="477082" y="87205"/>
                  <a:pt x="472312" y="76852"/>
                </a:cubicBezTo>
                <a:cubicBezTo>
                  <a:pt x="467095" y="66064"/>
                  <a:pt x="458969" y="56963"/>
                  <a:pt x="448858" y="50584"/>
                </a:cubicBezTo>
                <a:cubicBezTo>
                  <a:pt x="446272" y="48900"/>
                  <a:pt x="443593" y="47368"/>
                  <a:pt x="440831" y="45995"/>
                </a:cubicBezTo>
                <a:cubicBezTo>
                  <a:pt x="439384" y="45280"/>
                  <a:pt x="439384" y="45301"/>
                  <a:pt x="438462" y="46732"/>
                </a:cubicBezTo>
                <a:cubicBezTo>
                  <a:pt x="434377" y="53474"/>
                  <a:pt x="427664" y="58185"/>
                  <a:pt x="419955" y="59719"/>
                </a:cubicBezTo>
                <a:cubicBezTo>
                  <a:pt x="404254" y="63069"/>
                  <a:pt x="388759" y="53219"/>
                  <a:pt x="385057" y="37534"/>
                </a:cubicBezTo>
                <a:cubicBezTo>
                  <a:pt x="384659" y="36039"/>
                  <a:pt x="384659" y="36039"/>
                  <a:pt x="383087" y="36039"/>
                </a:cubicBezTo>
                <a:cubicBezTo>
                  <a:pt x="374729" y="36508"/>
                  <a:pt x="366408" y="37485"/>
                  <a:pt x="358166" y="38965"/>
                </a:cubicBezTo>
                <a:cubicBezTo>
                  <a:pt x="349971" y="40270"/>
                  <a:pt x="341839" y="41912"/>
                  <a:pt x="333707" y="43575"/>
                </a:cubicBezTo>
                <a:cubicBezTo>
                  <a:pt x="333378" y="43576"/>
                  <a:pt x="333074" y="43752"/>
                  <a:pt x="332910" y="44038"/>
                </a:cubicBezTo>
                <a:cubicBezTo>
                  <a:pt x="333015" y="44627"/>
                  <a:pt x="333665" y="44901"/>
                  <a:pt x="334105" y="45280"/>
                </a:cubicBezTo>
                <a:cubicBezTo>
                  <a:pt x="353098" y="61237"/>
                  <a:pt x="368476" y="81087"/>
                  <a:pt x="379210" y="103499"/>
                </a:cubicBezTo>
                <a:cubicBezTo>
                  <a:pt x="386818" y="119273"/>
                  <a:pt x="392085" y="136078"/>
                  <a:pt x="394845" y="153383"/>
                </a:cubicBezTo>
                <a:cubicBezTo>
                  <a:pt x="396864" y="165903"/>
                  <a:pt x="397509" y="178608"/>
                  <a:pt x="396774" y="191270"/>
                </a:cubicBezTo>
                <a:cubicBezTo>
                  <a:pt x="395223" y="221224"/>
                  <a:pt x="386128" y="250294"/>
                  <a:pt x="370344" y="275758"/>
                </a:cubicBezTo>
                <a:cubicBezTo>
                  <a:pt x="360587" y="291612"/>
                  <a:pt x="348334" y="305773"/>
                  <a:pt x="334063" y="317686"/>
                </a:cubicBezTo>
                <a:cubicBezTo>
                  <a:pt x="329242" y="321706"/>
                  <a:pt x="324233" y="325432"/>
                  <a:pt x="319098" y="328968"/>
                </a:cubicBezTo>
                <a:cubicBezTo>
                  <a:pt x="317337" y="330147"/>
                  <a:pt x="315325" y="330884"/>
                  <a:pt x="313670" y="332252"/>
                </a:cubicBezTo>
                <a:cubicBezTo>
                  <a:pt x="313552" y="332694"/>
                  <a:pt x="313265" y="333073"/>
                  <a:pt x="312873" y="333304"/>
                </a:cubicBezTo>
                <a:lnTo>
                  <a:pt x="307549" y="336630"/>
                </a:lnTo>
                <a:lnTo>
                  <a:pt x="304846" y="338166"/>
                </a:lnTo>
                <a:lnTo>
                  <a:pt x="301408" y="340145"/>
                </a:lnTo>
                <a:cubicBezTo>
                  <a:pt x="300323" y="340905"/>
                  <a:pt x="299172" y="341568"/>
                  <a:pt x="297971" y="342123"/>
                </a:cubicBezTo>
                <a:cubicBezTo>
                  <a:pt x="297321" y="342687"/>
                  <a:pt x="296567" y="343117"/>
                  <a:pt x="295749" y="343386"/>
                </a:cubicBezTo>
                <a:cubicBezTo>
                  <a:pt x="295676" y="343576"/>
                  <a:pt x="295489" y="343696"/>
                  <a:pt x="295288" y="343681"/>
                </a:cubicBezTo>
                <a:cubicBezTo>
                  <a:pt x="295141" y="343946"/>
                  <a:pt x="294856" y="344102"/>
                  <a:pt x="294554" y="344081"/>
                </a:cubicBezTo>
                <a:cubicBezTo>
                  <a:pt x="294399" y="344352"/>
                  <a:pt x="294112" y="344521"/>
                  <a:pt x="293800" y="344523"/>
                </a:cubicBezTo>
                <a:cubicBezTo>
                  <a:pt x="293655" y="344792"/>
                  <a:pt x="293370" y="344956"/>
                  <a:pt x="293066" y="344944"/>
                </a:cubicBezTo>
                <a:cubicBezTo>
                  <a:pt x="292995" y="345125"/>
                  <a:pt x="292819" y="345243"/>
                  <a:pt x="292626" y="345238"/>
                </a:cubicBezTo>
                <a:cubicBezTo>
                  <a:pt x="287994" y="348122"/>
                  <a:pt x="283174" y="350711"/>
                  <a:pt x="278395" y="353300"/>
                </a:cubicBezTo>
                <a:cubicBezTo>
                  <a:pt x="256599" y="365194"/>
                  <a:pt x="233948" y="375438"/>
                  <a:pt x="210633" y="383946"/>
                </a:cubicBezTo>
                <a:cubicBezTo>
                  <a:pt x="192968" y="390402"/>
                  <a:pt x="174859" y="395565"/>
                  <a:pt x="156453" y="399396"/>
                </a:cubicBezTo>
                <a:cubicBezTo>
                  <a:pt x="147817" y="401220"/>
                  <a:pt x="139119" y="402622"/>
                  <a:pt x="130358" y="403605"/>
                </a:cubicBezTo>
                <a:cubicBezTo>
                  <a:pt x="118577" y="404992"/>
                  <a:pt x="106705" y="405449"/>
                  <a:pt x="94853" y="404973"/>
                </a:cubicBezTo>
                <a:cubicBezTo>
                  <a:pt x="80530" y="404529"/>
                  <a:pt x="66356" y="401917"/>
                  <a:pt x="52808" y="397228"/>
                </a:cubicBezTo>
                <a:cubicBezTo>
                  <a:pt x="41327" y="393306"/>
                  <a:pt x="30799" y="386994"/>
                  <a:pt x="21914" y="378705"/>
                </a:cubicBezTo>
                <a:cubicBezTo>
                  <a:pt x="11426" y="368621"/>
                  <a:pt x="4352" y="355489"/>
                  <a:pt x="1688" y="341155"/>
                </a:cubicBezTo>
                <a:cubicBezTo>
                  <a:pt x="-172" y="331366"/>
                  <a:pt x="-498" y="321347"/>
                  <a:pt x="724" y="311456"/>
                </a:cubicBezTo>
                <a:cubicBezTo>
                  <a:pt x="2699" y="295445"/>
                  <a:pt x="7095" y="279829"/>
                  <a:pt x="13761" y="265150"/>
                </a:cubicBezTo>
                <a:cubicBezTo>
                  <a:pt x="21442" y="247897"/>
                  <a:pt x="30904" y="231502"/>
                  <a:pt x="41993" y="216234"/>
                </a:cubicBezTo>
                <a:cubicBezTo>
                  <a:pt x="55802" y="197029"/>
                  <a:pt x="71229" y="179050"/>
                  <a:pt x="88104" y="162497"/>
                </a:cubicBezTo>
                <a:cubicBezTo>
                  <a:pt x="113892" y="137157"/>
                  <a:pt x="142171" y="114505"/>
                  <a:pt x="172508" y="94890"/>
                </a:cubicBezTo>
                <a:cubicBezTo>
                  <a:pt x="195316" y="79990"/>
                  <a:pt x="219207" y="66833"/>
                  <a:pt x="243979" y="55530"/>
                </a:cubicBezTo>
                <a:cubicBezTo>
                  <a:pt x="267374" y="44765"/>
                  <a:pt x="291670" y="36095"/>
                  <a:pt x="316583" y="29620"/>
                </a:cubicBezTo>
                <a:cubicBezTo>
                  <a:pt x="330194" y="26085"/>
                  <a:pt x="344033" y="23497"/>
                  <a:pt x="357999" y="21874"/>
                </a:cubicBezTo>
                <a:cubicBezTo>
                  <a:pt x="366053" y="20902"/>
                  <a:pt x="374156" y="20382"/>
                  <a:pt x="382270" y="20316"/>
                </a:cubicBezTo>
                <a:cubicBezTo>
                  <a:pt x="382521" y="20316"/>
                  <a:pt x="382773" y="20316"/>
                  <a:pt x="383024" y="20316"/>
                </a:cubicBezTo>
                <a:cubicBezTo>
                  <a:pt x="385015" y="20443"/>
                  <a:pt x="386043" y="19622"/>
                  <a:pt x="386923" y="17622"/>
                </a:cubicBezTo>
                <a:cubicBezTo>
                  <a:pt x="391878" y="6006"/>
                  <a:pt x="403739" y="-1064"/>
                  <a:pt x="416266" y="131"/>
                </a:cubicBezTo>
                <a:close/>
              </a:path>
            </a:pathLst>
          </a:custGeom>
          <a:solidFill>
            <a:srgbClr val="376DB5"/>
          </a:solidFill>
          <a:ln w="20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2963" y="6542941"/>
            <a:ext cx="280476" cy="280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8380" y="6508358"/>
            <a:ext cx="349642" cy="349642"/>
          </a:xfrm>
        </p:spPr>
        <p:txBody>
          <a:bodyPr/>
          <a:lstStyle>
            <a:lvl1pPr algn="ctr">
              <a:defRPr lang="en-US" sz="7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D8B0B3AC-44A8-D142-AAF6-9A453466E1A4}" type="slidenum">
              <a:rPr lang="en-US" smtClean="0"/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 flipH="1" flipV="1">
            <a:off x="9265363" y="5246044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30" name="Straight Connector 29"/>
            <p:cNvCxnSpPr/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085934" y="202009"/>
            <a:ext cx="6267866" cy="5969620"/>
          </a:xfrm>
        </p:spPr>
        <p:txBody>
          <a:bodyPr/>
          <a:lstStyle>
            <a:lvl1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</a:t>
            </a:r>
            <a:endParaRPr lang="en-US" dirty="0"/>
          </a:p>
        </p:txBody>
      </p:sp>
    </p:spTree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ình ả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/>
          <p:cNvSpPr/>
          <p:nvPr/>
        </p:nvSpPr>
        <p:spPr>
          <a:xfrm rot="10800000">
            <a:off x="-2" y="0"/>
            <a:ext cx="12192000" cy="6858000"/>
          </a:xfrm>
          <a:custGeom>
            <a:avLst/>
            <a:gdLst>
              <a:gd name="connsiteX0" fmla="*/ 0 w 12192000"/>
              <a:gd name="connsiteY0" fmla="*/ 616911 h 6858000"/>
              <a:gd name="connsiteX1" fmla="*/ 0 w 12192000"/>
              <a:gd name="connsiteY1" fmla="*/ 0 h 6858000"/>
              <a:gd name="connsiteX2" fmla="*/ 715617 w 12192000"/>
              <a:gd name="connsiteY2" fmla="*/ 0 h 6858000"/>
              <a:gd name="connsiteX3" fmla="*/ 12192000 w 12192000"/>
              <a:gd name="connsiteY3" fmla="*/ 6858000 h 6858000"/>
              <a:gd name="connsiteX4" fmla="*/ 11476383 w 12192000"/>
              <a:gd name="connsiteY4" fmla="*/ 6858000 h 6858000"/>
              <a:gd name="connsiteX5" fmla="*/ 12192000 w 12192000"/>
              <a:gd name="connsiteY5" fmla="*/ 62410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0" y="616911"/>
                </a:moveTo>
                <a:lnTo>
                  <a:pt x="0" y="0"/>
                </a:lnTo>
                <a:lnTo>
                  <a:pt x="715617" y="0"/>
                </a:lnTo>
                <a:close/>
                <a:moveTo>
                  <a:pt x="12192000" y="6858000"/>
                </a:moveTo>
                <a:lnTo>
                  <a:pt x="11476383" y="6858000"/>
                </a:lnTo>
                <a:lnTo>
                  <a:pt x="12192000" y="6241089"/>
                </a:lnTo>
                <a:close/>
              </a:path>
            </a:pathLst>
          </a:custGeom>
          <a:blipFill>
            <a:blip r:embed="rId2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Isosceles Triangle 12"/>
          <p:cNvSpPr/>
          <p:nvPr/>
        </p:nvSpPr>
        <p:spPr>
          <a:xfrm rot="10800000">
            <a:off x="0" y="0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8527" y="54292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9" name="Straight Connector 8"/>
            <p:cNvCxnSpPr/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Isosceles Triangle 12"/>
          <p:cNvSpPr/>
          <p:nvPr/>
        </p:nvSpPr>
        <p:spPr>
          <a:xfrm rot="10800000" flipH="1" flipV="1">
            <a:off x="11476383" y="6241089"/>
            <a:ext cx="715617" cy="616911"/>
          </a:xfrm>
          <a:prstGeom prst="triangle">
            <a:avLst>
              <a:gd name="adj" fmla="val 100000"/>
            </a:avLst>
          </a:prstGeom>
          <a:solidFill>
            <a:srgbClr val="0072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4146" y="202009"/>
            <a:ext cx="3932227" cy="169804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defRPr sz="4000"/>
            </a:lvl1pPr>
          </a:lstStyle>
          <a:p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74144" y="2113808"/>
            <a:ext cx="3932227" cy="4063156"/>
          </a:xfrm>
        </p:spPr>
        <p:txBody>
          <a:bodyPr/>
          <a:lstStyle>
            <a:lvl1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146" y="6475620"/>
            <a:ext cx="4311788" cy="263110"/>
          </a:xfrm>
        </p:spPr>
        <p:txBody>
          <a:bodyPr/>
          <a:lstStyle>
            <a:lvl1pPr marL="0" algn="l" defTabSz="914400" rtl="0" eaLnBrk="1" latinLnBrk="0" hangingPunct="1">
              <a:defRPr lang="en-US" sz="1100" kern="1200" dirty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vi-VN"/>
              <a:t>Thực hiện bởi Trường Đại học Công nghệ Thông tin, ĐHQG-HCM</a:t>
            </a:r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6026" y="4629289"/>
            <a:ext cx="434350" cy="2228711"/>
            <a:chOff x="16026" y="4629289"/>
            <a:chExt cx="434350" cy="2228711"/>
          </a:xfrm>
          <a:gradFill flip="none" rotWithShape="1">
            <a:gsLst>
              <a:gs pos="0">
                <a:srgbClr val="0072FF"/>
              </a:gs>
              <a:gs pos="100000">
                <a:srgbClr val="00C6FF">
                  <a:alpha val="0"/>
                </a:srgbClr>
              </a:gs>
            </a:gsLst>
            <a:lin ang="16200000" scaled="1"/>
            <a:tileRect/>
          </a:gradFill>
        </p:grpSpPr>
        <p:sp>
          <p:nvSpPr>
            <p:cNvPr id="23" name="Rectangle 22"/>
            <p:cNvSpPr/>
            <p:nvPr userDrawn="1"/>
          </p:nvSpPr>
          <p:spPr>
            <a:xfrm>
              <a:off x="16026" y="4629289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16026" y="5005641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16026" y="5381993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16026" y="5758345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16026" y="6134697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16026" y="6511050"/>
              <a:ext cx="434350" cy="346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3"/>
          </p:nvPr>
        </p:nvSpPr>
        <p:spPr>
          <a:xfrm>
            <a:off x="6447446" y="6475620"/>
            <a:ext cx="2090098" cy="263110"/>
          </a:xfrm>
        </p:spPr>
        <p:txBody>
          <a:bodyPr/>
          <a:lstStyle>
            <a:lvl1pPr marL="0" algn="ctr" defTabSz="914400" rtl="0" eaLnBrk="1" latinLnBrk="0" hangingPunct="1">
              <a:defRPr lang="en-US" sz="1100" kern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46CDDB1B-AAE9-1649-A755-11FADEB7E97E}" type="datetime4">
              <a:rPr lang="en-US" smtClean="0"/>
            </a:fld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11589537" y="105878"/>
            <a:ext cx="489307" cy="405155"/>
          </a:xfrm>
          <a:custGeom>
            <a:avLst/>
            <a:gdLst>
              <a:gd name="connsiteX0" fmla="*/ 278290 w 489307"/>
              <a:gd name="connsiteY0" fmla="*/ 349616 h 405155"/>
              <a:gd name="connsiteX1" fmla="*/ 277683 w 489307"/>
              <a:gd name="connsiteY1" fmla="*/ 349811 h 405155"/>
              <a:gd name="connsiteX2" fmla="*/ 277976 w 489307"/>
              <a:gd name="connsiteY2" fmla="*/ 349743 h 405155"/>
              <a:gd name="connsiteX3" fmla="*/ 173116 w 489307"/>
              <a:gd name="connsiteY3" fmla="*/ 214928 h 405155"/>
              <a:gd name="connsiteX4" fmla="*/ 212561 w 489307"/>
              <a:gd name="connsiteY4" fmla="*/ 228062 h 405155"/>
              <a:gd name="connsiteX5" fmla="*/ 214259 w 489307"/>
              <a:gd name="connsiteY5" fmla="*/ 228947 h 405155"/>
              <a:gd name="connsiteX6" fmla="*/ 213316 w 489307"/>
              <a:gd name="connsiteY6" fmla="*/ 229788 h 405155"/>
              <a:gd name="connsiteX7" fmla="*/ 182086 w 489307"/>
              <a:gd name="connsiteY7" fmla="*/ 251026 h 405155"/>
              <a:gd name="connsiteX8" fmla="*/ 179990 w 489307"/>
              <a:gd name="connsiteY8" fmla="*/ 251847 h 405155"/>
              <a:gd name="connsiteX9" fmla="*/ 156055 w 489307"/>
              <a:gd name="connsiteY9" fmla="*/ 251847 h 405155"/>
              <a:gd name="connsiteX10" fmla="*/ 155132 w 489307"/>
              <a:gd name="connsiteY10" fmla="*/ 251658 h 405155"/>
              <a:gd name="connsiteX11" fmla="*/ 155384 w 489307"/>
              <a:gd name="connsiteY11" fmla="*/ 250353 h 405155"/>
              <a:gd name="connsiteX12" fmla="*/ 170328 w 489307"/>
              <a:gd name="connsiteY12" fmla="*/ 216233 h 405155"/>
              <a:gd name="connsiteX13" fmla="*/ 173116 w 489307"/>
              <a:gd name="connsiteY13" fmla="*/ 214928 h 405155"/>
              <a:gd name="connsiteX14" fmla="*/ 277908 w 489307"/>
              <a:gd name="connsiteY14" fmla="*/ 214851 h 405155"/>
              <a:gd name="connsiteX15" fmla="*/ 279966 w 489307"/>
              <a:gd name="connsiteY15" fmla="*/ 215771 h 405155"/>
              <a:gd name="connsiteX16" fmla="*/ 295308 w 489307"/>
              <a:gd name="connsiteY16" fmla="*/ 250795 h 405155"/>
              <a:gd name="connsiteX17" fmla="*/ 295434 w 489307"/>
              <a:gd name="connsiteY17" fmla="*/ 251743 h 405155"/>
              <a:gd name="connsiteX18" fmla="*/ 293925 w 489307"/>
              <a:gd name="connsiteY18" fmla="*/ 251890 h 405155"/>
              <a:gd name="connsiteX19" fmla="*/ 270870 w 489307"/>
              <a:gd name="connsiteY19" fmla="*/ 251890 h 405155"/>
              <a:gd name="connsiteX20" fmla="*/ 268250 w 489307"/>
              <a:gd name="connsiteY20" fmla="*/ 250964 h 405155"/>
              <a:gd name="connsiteX21" fmla="*/ 237502 w 489307"/>
              <a:gd name="connsiteY21" fmla="*/ 230042 h 405155"/>
              <a:gd name="connsiteX22" fmla="*/ 236245 w 489307"/>
              <a:gd name="connsiteY22" fmla="*/ 229179 h 405155"/>
              <a:gd name="connsiteX23" fmla="*/ 237251 w 489307"/>
              <a:gd name="connsiteY23" fmla="*/ 228400 h 405155"/>
              <a:gd name="connsiteX24" fmla="*/ 277870 w 489307"/>
              <a:gd name="connsiteY24" fmla="*/ 214866 h 405155"/>
              <a:gd name="connsiteX25" fmla="*/ 277908 w 489307"/>
              <a:gd name="connsiteY25" fmla="*/ 214851 h 405155"/>
              <a:gd name="connsiteX26" fmla="*/ 151422 w 489307"/>
              <a:gd name="connsiteY26" fmla="*/ 211056 h 405155"/>
              <a:gd name="connsiteX27" fmla="*/ 161566 w 489307"/>
              <a:gd name="connsiteY27" fmla="*/ 212550 h 405155"/>
              <a:gd name="connsiteX28" fmla="*/ 154797 w 489307"/>
              <a:gd name="connsiteY28" fmla="*/ 226084 h 405155"/>
              <a:gd name="connsiteX29" fmla="*/ 148886 w 489307"/>
              <a:gd name="connsiteY29" fmla="*/ 239639 h 405155"/>
              <a:gd name="connsiteX30" fmla="*/ 148530 w 489307"/>
              <a:gd name="connsiteY30" fmla="*/ 235429 h 405155"/>
              <a:gd name="connsiteX31" fmla="*/ 149641 w 489307"/>
              <a:gd name="connsiteY31" fmla="*/ 212529 h 405155"/>
              <a:gd name="connsiteX32" fmla="*/ 151422 w 489307"/>
              <a:gd name="connsiteY32" fmla="*/ 211056 h 405155"/>
              <a:gd name="connsiteX33" fmla="*/ 299584 w 489307"/>
              <a:gd name="connsiteY33" fmla="*/ 210929 h 405155"/>
              <a:gd name="connsiteX34" fmla="*/ 300800 w 489307"/>
              <a:gd name="connsiteY34" fmla="*/ 212003 h 405155"/>
              <a:gd name="connsiteX35" fmla="*/ 301680 w 489307"/>
              <a:gd name="connsiteY35" fmla="*/ 219980 h 405155"/>
              <a:gd name="connsiteX36" fmla="*/ 301701 w 489307"/>
              <a:gd name="connsiteY36" fmla="*/ 238566 h 405155"/>
              <a:gd name="connsiteX37" fmla="*/ 301701 w 489307"/>
              <a:gd name="connsiteY37" fmla="*/ 239871 h 405155"/>
              <a:gd name="connsiteX38" fmla="*/ 301093 w 489307"/>
              <a:gd name="connsiteY38" fmla="*/ 238923 h 405155"/>
              <a:gd name="connsiteX39" fmla="*/ 289000 w 489307"/>
              <a:gd name="connsiteY39" fmla="*/ 212634 h 405155"/>
              <a:gd name="connsiteX40" fmla="*/ 299584 w 489307"/>
              <a:gd name="connsiteY40" fmla="*/ 210929 h 405155"/>
              <a:gd name="connsiteX41" fmla="*/ 112605 w 489307"/>
              <a:gd name="connsiteY41" fmla="*/ 209436 h 405155"/>
              <a:gd name="connsiteX42" fmla="*/ 139224 w 489307"/>
              <a:gd name="connsiteY42" fmla="*/ 209814 h 405155"/>
              <a:gd name="connsiteX43" fmla="*/ 140397 w 489307"/>
              <a:gd name="connsiteY43" fmla="*/ 211204 h 405155"/>
              <a:gd name="connsiteX44" fmla="*/ 139475 w 489307"/>
              <a:gd name="connsiteY44" fmla="*/ 220970 h 405155"/>
              <a:gd name="connsiteX45" fmla="*/ 139454 w 489307"/>
              <a:gd name="connsiteY45" fmla="*/ 239808 h 405155"/>
              <a:gd name="connsiteX46" fmla="*/ 140670 w 489307"/>
              <a:gd name="connsiteY46" fmla="*/ 251616 h 405155"/>
              <a:gd name="connsiteX47" fmla="*/ 139077 w 489307"/>
              <a:gd name="connsiteY47" fmla="*/ 251869 h 405155"/>
              <a:gd name="connsiteX48" fmla="*/ 116671 w 489307"/>
              <a:gd name="connsiteY48" fmla="*/ 251869 h 405155"/>
              <a:gd name="connsiteX49" fmla="*/ 114156 w 489307"/>
              <a:gd name="connsiteY49" fmla="*/ 250564 h 405155"/>
              <a:gd name="connsiteX50" fmla="*/ 110174 w 489307"/>
              <a:gd name="connsiteY50" fmla="*/ 211140 h 405155"/>
              <a:gd name="connsiteX51" fmla="*/ 112605 w 489307"/>
              <a:gd name="connsiteY51" fmla="*/ 209436 h 405155"/>
              <a:gd name="connsiteX52" fmla="*/ 337584 w 489307"/>
              <a:gd name="connsiteY52" fmla="*/ 209372 h 405155"/>
              <a:gd name="connsiteX53" fmla="*/ 340539 w 489307"/>
              <a:gd name="connsiteY53" fmla="*/ 211477 h 405155"/>
              <a:gd name="connsiteX54" fmla="*/ 336348 w 489307"/>
              <a:gd name="connsiteY54" fmla="*/ 250542 h 405155"/>
              <a:gd name="connsiteX55" fmla="*/ 334252 w 489307"/>
              <a:gd name="connsiteY55" fmla="*/ 251847 h 405155"/>
              <a:gd name="connsiteX56" fmla="*/ 311070 w 489307"/>
              <a:gd name="connsiteY56" fmla="*/ 251847 h 405155"/>
              <a:gd name="connsiteX57" fmla="*/ 309918 w 489307"/>
              <a:gd name="connsiteY57" fmla="*/ 251574 h 405155"/>
              <a:gd name="connsiteX58" fmla="*/ 310735 w 489307"/>
              <a:gd name="connsiteY58" fmla="*/ 244038 h 405155"/>
              <a:gd name="connsiteX59" fmla="*/ 311154 w 489307"/>
              <a:gd name="connsiteY59" fmla="*/ 222274 h 405155"/>
              <a:gd name="connsiteX60" fmla="*/ 310169 w 489307"/>
              <a:gd name="connsiteY60" fmla="*/ 211350 h 405155"/>
              <a:gd name="connsiteX61" fmla="*/ 311343 w 489307"/>
              <a:gd name="connsiteY61" fmla="*/ 209814 h 405155"/>
              <a:gd name="connsiteX62" fmla="*/ 337584 w 489307"/>
              <a:gd name="connsiteY62" fmla="*/ 209372 h 405155"/>
              <a:gd name="connsiteX63" fmla="*/ 223837 w 489307"/>
              <a:gd name="connsiteY63" fmla="*/ 156099 h 405155"/>
              <a:gd name="connsiteX64" fmla="*/ 226772 w 489307"/>
              <a:gd name="connsiteY64" fmla="*/ 156099 h 405155"/>
              <a:gd name="connsiteX65" fmla="*/ 273260 w 489307"/>
              <a:gd name="connsiteY65" fmla="*/ 204805 h 405155"/>
              <a:gd name="connsiteX66" fmla="*/ 273909 w 489307"/>
              <a:gd name="connsiteY66" fmla="*/ 205920 h 405155"/>
              <a:gd name="connsiteX67" fmla="*/ 270220 w 489307"/>
              <a:gd name="connsiteY67" fmla="*/ 206888 h 405155"/>
              <a:gd name="connsiteX68" fmla="*/ 226667 w 489307"/>
              <a:gd name="connsiteY68" fmla="*/ 222843 h 405155"/>
              <a:gd name="connsiteX69" fmla="*/ 224005 w 489307"/>
              <a:gd name="connsiteY69" fmla="*/ 222843 h 405155"/>
              <a:gd name="connsiteX70" fmla="*/ 177664 w 489307"/>
              <a:gd name="connsiteY70" fmla="*/ 206173 h 405155"/>
              <a:gd name="connsiteX71" fmla="*/ 177014 w 489307"/>
              <a:gd name="connsiteY71" fmla="*/ 205899 h 405155"/>
              <a:gd name="connsiteX72" fmla="*/ 177433 w 489307"/>
              <a:gd name="connsiteY72" fmla="*/ 204636 h 405155"/>
              <a:gd name="connsiteX73" fmla="*/ 223837 w 489307"/>
              <a:gd name="connsiteY73" fmla="*/ 156099 h 405155"/>
              <a:gd name="connsiteX74" fmla="*/ 190281 w 489307"/>
              <a:gd name="connsiteY74" fmla="*/ 135577 h 405155"/>
              <a:gd name="connsiteX75" fmla="*/ 215432 w 489307"/>
              <a:gd name="connsiteY75" fmla="*/ 148542 h 405155"/>
              <a:gd name="connsiteX76" fmla="*/ 216732 w 489307"/>
              <a:gd name="connsiteY76" fmla="*/ 149426 h 405155"/>
              <a:gd name="connsiteX77" fmla="*/ 209459 w 489307"/>
              <a:gd name="connsiteY77" fmla="*/ 155194 h 405155"/>
              <a:gd name="connsiteX78" fmla="*/ 168022 w 489307"/>
              <a:gd name="connsiteY78" fmla="*/ 201921 h 405155"/>
              <a:gd name="connsiteX79" fmla="*/ 164501 w 489307"/>
              <a:gd name="connsiteY79" fmla="*/ 203457 h 405155"/>
              <a:gd name="connsiteX80" fmla="*/ 153539 w 489307"/>
              <a:gd name="connsiteY80" fmla="*/ 201626 h 405155"/>
              <a:gd name="connsiteX81" fmla="*/ 152051 w 489307"/>
              <a:gd name="connsiteY81" fmla="*/ 199521 h 405155"/>
              <a:gd name="connsiteX82" fmla="*/ 158779 w 489307"/>
              <a:gd name="connsiteY82" fmla="*/ 178683 h 405155"/>
              <a:gd name="connsiteX83" fmla="*/ 186969 w 489307"/>
              <a:gd name="connsiteY83" fmla="*/ 136271 h 405155"/>
              <a:gd name="connsiteX84" fmla="*/ 190281 w 489307"/>
              <a:gd name="connsiteY84" fmla="*/ 135577 h 405155"/>
              <a:gd name="connsiteX85" fmla="*/ 260223 w 489307"/>
              <a:gd name="connsiteY85" fmla="*/ 135514 h 405155"/>
              <a:gd name="connsiteX86" fmla="*/ 263555 w 489307"/>
              <a:gd name="connsiteY86" fmla="*/ 136146 h 405155"/>
              <a:gd name="connsiteX87" fmla="*/ 297090 w 489307"/>
              <a:gd name="connsiteY87" fmla="*/ 194239 h 405155"/>
              <a:gd name="connsiteX88" fmla="*/ 298536 w 489307"/>
              <a:gd name="connsiteY88" fmla="*/ 199943 h 405155"/>
              <a:gd name="connsiteX89" fmla="*/ 297384 w 489307"/>
              <a:gd name="connsiteY89" fmla="*/ 201479 h 405155"/>
              <a:gd name="connsiteX90" fmla="*/ 285101 w 489307"/>
              <a:gd name="connsiteY90" fmla="*/ 203584 h 405155"/>
              <a:gd name="connsiteX91" fmla="*/ 283006 w 489307"/>
              <a:gd name="connsiteY91" fmla="*/ 202616 h 405155"/>
              <a:gd name="connsiteX92" fmla="*/ 265945 w 489307"/>
              <a:gd name="connsiteY92" fmla="*/ 179463 h 405155"/>
              <a:gd name="connsiteX93" fmla="*/ 236119 w 489307"/>
              <a:gd name="connsiteY93" fmla="*/ 151174 h 405155"/>
              <a:gd name="connsiteX94" fmla="*/ 233793 w 489307"/>
              <a:gd name="connsiteY94" fmla="*/ 149364 h 405155"/>
              <a:gd name="connsiteX95" fmla="*/ 240081 w 489307"/>
              <a:gd name="connsiteY95" fmla="*/ 145512 h 405155"/>
              <a:gd name="connsiteX96" fmla="*/ 260223 w 489307"/>
              <a:gd name="connsiteY96" fmla="*/ 135514 h 405155"/>
              <a:gd name="connsiteX97" fmla="*/ 322955 w 489307"/>
              <a:gd name="connsiteY97" fmla="*/ 47469 h 405155"/>
              <a:gd name="connsiteX98" fmla="*/ 256303 w 489307"/>
              <a:gd name="connsiteY98" fmla="*/ 72727 h 405155"/>
              <a:gd name="connsiteX99" fmla="*/ 223376 w 489307"/>
              <a:gd name="connsiteY99" fmla="*/ 89060 h 405155"/>
              <a:gd name="connsiteX100" fmla="*/ 150144 w 489307"/>
              <a:gd name="connsiteY100" fmla="*/ 139302 h 405155"/>
              <a:gd name="connsiteX101" fmla="*/ 74334 w 489307"/>
              <a:gd name="connsiteY101" fmla="*/ 225979 h 405155"/>
              <a:gd name="connsiteX102" fmla="*/ 54045 w 489307"/>
              <a:gd name="connsiteY102" fmla="*/ 268560 h 405155"/>
              <a:gd name="connsiteX103" fmla="*/ 49622 w 489307"/>
              <a:gd name="connsiteY103" fmla="*/ 303815 h 405155"/>
              <a:gd name="connsiteX104" fmla="*/ 64126 w 489307"/>
              <a:gd name="connsiteY104" fmla="*/ 342860 h 405155"/>
              <a:gd name="connsiteX105" fmla="*/ 84583 w 489307"/>
              <a:gd name="connsiteY105" fmla="*/ 360077 h 405155"/>
              <a:gd name="connsiteX106" fmla="*/ 132517 w 489307"/>
              <a:gd name="connsiteY106" fmla="*/ 374811 h 405155"/>
              <a:gd name="connsiteX107" fmla="*/ 156222 w 489307"/>
              <a:gd name="connsiteY107" fmla="*/ 375422 h 405155"/>
              <a:gd name="connsiteX108" fmla="*/ 191979 w 489307"/>
              <a:gd name="connsiteY108" fmla="*/ 371359 h 405155"/>
              <a:gd name="connsiteX109" fmla="*/ 244000 w 489307"/>
              <a:gd name="connsiteY109" fmla="*/ 360604 h 405155"/>
              <a:gd name="connsiteX110" fmla="*/ 277680 w 489307"/>
              <a:gd name="connsiteY110" fmla="*/ 349812 h 405155"/>
              <a:gd name="connsiteX111" fmla="*/ 247375 w 489307"/>
              <a:gd name="connsiteY111" fmla="*/ 356815 h 405155"/>
              <a:gd name="connsiteX112" fmla="*/ 217172 w 489307"/>
              <a:gd name="connsiteY112" fmla="*/ 358057 h 405155"/>
              <a:gd name="connsiteX113" fmla="*/ 156138 w 489307"/>
              <a:gd name="connsiteY113" fmla="*/ 343323 h 405155"/>
              <a:gd name="connsiteX114" fmla="*/ 85065 w 489307"/>
              <a:gd name="connsiteY114" fmla="*/ 284051 h 405155"/>
              <a:gd name="connsiteX115" fmla="*/ 84499 w 489307"/>
              <a:gd name="connsiteY115" fmla="*/ 283251 h 405155"/>
              <a:gd name="connsiteX116" fmla="*/ 85798 w 489307"/>
              <a:gd name="connsiteY116" fmla="*/ 280768 h 405155"/>
              <a:gd name="connsiteX117" fmla="*/ 122226 w 489307"/>
              <a:gd name="connsiteY117" fmla="*/ 280768 h 405155"/>
              <a:gd name="connsiteX118" fmla="*/ 125831 w 489307"/>
              <a:gd name="connsiteY118" fmla="*/ 282704 h 405155"/>
              <a:gd name="connsiteX119" fmla="*/ 152407 w 489307"/>
              <a:gd name="connsiteY119" fmla="*/ 304173 h 405155"/>
              <a:gd name="connsiteX120" fmla="*/ 206902 w 489307"/>
              <a:gd name="connsiteY120" fmla="*/ 323811 h 405155"/>
              <a:gd name="connsiteX121" fmla="*/ 196548 w 489307"/>
              <a:gd name="connsiteY121" fmla="*/ 316002 h 405155"/>
              <a:gd name="connsiteX122" fmla="*/ 167393 w 489307"/>
              <a:gd name="connsiteY122" fmla="*/ 293965 h 405155"/>
              <a:gd name="connsiteX123" fmla="*/ 127571 w 489307"/>
              <a:gd name="connsiteY123" fmla="*/ 263740 h 405155"/>
              <a:gd name="connsiteX124" fmla="*/ 125789 w 489307"/>
              <a:gd name="connsiteY124" fmla="*/ 261466 h 405155"/>
              <a:gd name="connsiteX125" fmla="*/ 128472 w 489307"/>
              <a:gd name="connsiteY125" fmla="*/ 260666 h 405155"/>
              <a:gd name="connsiteX126" fmla="*/ 174289 w 489307"/>
              <a:gd name="connsiteY126" fmla="*/ 260666 h 405155"/>
              <a:gd name="connsiteX127" fmla="*/ 179110 w 489307"/>
              <a:gd name="connsiteY127" fmla="*/ 263171 h 405155"/>
              <a:gd name="connsiteX128" fmla="*/ 223795 w 489307"/>
              <a:gd name="connsiteY128" fmla="*/ 323369 h 405155"/>
              <a:gd name="connsiteX129" fmla="*/ 226772 w 489307"/>
              <a:gd name="connsiteY129" fmla="*/ 323369 h 405155"/>
              <a:gd name="connsiteX130" fmla="*/ 270954 w 489307"/>
              <a:gd name="connsiteY130" fmla="*/ 263929 h 405155"/>
              <a:gd name="connsiteX131" fmla="*/ 277074 w 489307"/>
              <a:gd name="connsiteY131" fmla="*/ 260814 h 405155"/>
              <a:gd name="connsiteX132" fmla="*/ 321928 w 489307"/>
              <a:gd name="connsiteY132" fmla="*/ 260814 h 405155"/>
              <a:gd name="connsiteX133" fmla="*/ 324799 w 489307"/>
              <a:gd name="connsiteY133" fmla="*/ 261614 h 405155"/>
              <a:gd name="connsiteX134" fmla="*/ 322934 w 489307"/>
              <a:gd name="connsiteY134" fmla="*/ 263824 h 405155"/>
              <a:gd name="connsiteX135" fmla="*/ 269298 w 489307"/>
              <a:gd name="connsiteY135" fmla="*/ 304447 h 405155"/>
              <a:gd name="connsiteX136" fmla="*/ 244650 w 489307"/>
              <a:gd name="connsiteY136" fmla="*/ 323159 h 405155"/>
              <a:gd name="connsiteX137" fmla="*/ 243916 w 489307"/>
              <a:gd name="connsiteY137" fmla="*/ 323895 h 405155"/>
              <a:gd name="connsiteX138" fmla="*/ 310442 w 489307"/>
              <a:gd name="connsiteY138" fmla="*/ 295565 h 405155"/>
              <a:gd name="connsiteX139" fmla="*/ 325449 w 489307"/>
              <a:gd name="connsiteY139" fmla="*/ 281883 h 405155"/>
              <a:gd name="connsiteX140" fmla="*/ 328614 w 489307"/>
              <a:gd name="connsiteY140" fmla="*/ 280831 h 405155"/>
              <a:gd name="connsiteX141" fmla="*/ 355861 w 489307"/>
              <a:gd name="connsiteY141" fmla="*/ 280831 h 405155"/>
              <a:gd name="connsiteX142" fmla="*/ 360912 w 489307"/>
              <a:gd name="connsiteY142" fmla="*/ 278158 h 405155"/>
              <a:gd name="connsiteX143" fmla="*/ 384491 w 489307"/>
              <a:gd name="connsiteY143" fmla="*/ 226737 h 405155"/>
              <a:gd name="connsiteX144" fmla="*/ 389983 w 489307"/>
              <a:gd name="connsiteY144" fmla="*/ 194491 h 405155"/>
              <a:gd name="connsiteX145" fmla="*/ 390507 w 489307"/>
              <a:gd name="connsiteY145" fmla="*/ 181862 h 405155"/>
              <a:gd name="connsiteX146" fmla="*/ 388159 w 489307"/>
              <a:gd name="connsiteY146" fmla="*/ 153173 h 405155"/>
              <a:gd name="connsiteX147" fmla="*/ 371664 w 489307"/>
              <a:gd name="connsiteY147" fmla="*/ 103183 h 405155"/>
              <a:gd name="connsiteX148" fmla="*/ 350893 w 489307"/>
              <a:gd name="connsiteY148" fmla="*/ 71611 h 405155"/>
              <a:gd name="connsiteX149" fmla="*/ 327146 w 489307"/>
              <a:gd name="connsiteY149" fmla="*/ 48289 h 405155"/>
              <a:gd name="connsiteX150" fmla="*/ 322955 w 489307"/>
              <a:gd name="connsiteY150" fmla="*/ 47469 h 405155"/>
              <a:gd name="connsiteX151" fmla="*/ 279044 w 489307"/>
              <a:gd name="connsiteY151" fmla="*/ 15391 h 405155"/>
              <a:gd name="connsiteX152" fmla="*/ 282356 w 489307"/>
              <a:gd name="connsiteY152" fmla="*/ 15391 h 405155"/>
              <a:gd name="connsiteX153" fmla="*/ 288790 w 489307"/>
              <a:gd name="connsiteY153" fmla="*/ 17896 h 405155"/>
              <a:gd name="connsiteX154" fmla="*/ 289650 w 489307"/>
              <a:gd name="connsiteY154" fmla="*/ 18380 h 405155"/>
              <a:gd name="connsiteX155" fmla="*/ 265211 w 489307"/>
              <a:gd name="connsiteY155" fmla="*/ 26947 h 405155"/>
              <a:gd name="connsiteX156" fmla="*/ 241422 w 489307"/>
              <a:gd name="connsiteY156" fmla="*/ 36755 h 405155"/>
              <a:gd name="connsiteX157" fmla="*/ 218115 w 489307"/>
              <a:gd name="connsiteY157" fmla="*/ 47742 h 405155"/>
              <a:gd name="connsiteX158" fmla="*/ 195332 w 489307"/>
              <a:gd name="connsiteY158" fmla="*/ 59845 h 405155"/>
              <a:gd name="connsiteX159" fmla="*/ 173094 w 489307"/>
              <a:gd name="connsiteY159" fmla="*/ 73000 h 405155"/>
              <a:gd name="connsiteX160" fmla="*/ 151443 w 489307"/>
              <a:gd name="connsiteY160" fmla="*/ 87124 h 405155"/>
              <a:gd name="connsiteX161" fmla="*/ 130483 w 489307"/>
              <a:gd name="connsiteY161" fmla="*/ 102236 h 405155"/>
              <a:gd name="connsiteX162" fmla="*/ 110153 w 489307"/>
              <a:gd name="connsiteY162" fmla="*/ 118296 h 405155"/>
              <a:gd name="connsiteX163" fmla="*/ 90577 w 489307"/>
              <a:gd name="connsiteY163" fmla="*/ 135303 h 405155"/>
              <a:gd name="connsiteX164" fmla="*/ 71818 w 489307"/>
              <a:gd name="connsiteY164" fmla="*/ 153278 h 405155"/>
              <a:gd name="connsiteX165" fmla="*/ 53814 w 489307"/>
              <a:gd name="connsiteY165" fmla="*/ 172474 h 405155"/>
              <a:gd name="connsiteX166" fmla="*/ 53940 w 489307"/>
              <a:gd name="connsiteY166" fmla="*/ 167612 h 405155"/>
              <a:gd name="connsiteX167" fmla="*/ 58131 w 489307"/>
              <a:gd name="connsiteY167" fmla="*/ 158456 h 405155"/>
              <a:gd name="connsiteX168" fmla="*/ 132244 w 489307"/>
              <a:gd name="connsiteY168" fmla="*/ 93206 h 405155"/>
              <a:gd name="connsiteX169" fmla="*/ 209710 w 489307"/>
              <a:gd name="connsiteY169" fmla="*/ 45174 h 405155"/>
              <a:gd name="connsiteX170" fmla="*/ 279044 w 489307"/>
              <a:gd name="connsiteY170" fmla="*/ 15391 h 405155"/>
              <a:gd name="connsiteX171" fmla="*/ 261648 w 489307"/>
              <a:gd name="connsiteY171" fmla="*/ 9456 h 405155"/>
              <a:gd name="connsiteX172" fmla="*/ 268900 w 489307"/>
              <a:gd name="connsiteY172" fmla="*/ 11287 h 405155"/>
              <a:gd name="connsiteX173" fmla="*/ 269382 w 489307"/>
              <a:gd name="connsiteY173" fmla="*/ 11519 h 405155"/>
              <a:gd name="connsiteX174" fmla="*/ 267852 w 489307"/>
              <a:gd name="connsiteY174" fmla="*/ 12298 h 405155"/>
              <a:gd name="connsiteX175" fmla="*/ 193593 w 489307"/>
              <a:gd name="connsiteY175" fmla="*/ 46227 h 405155"/>
              <a:gd name="connsiteX176" fmla="*/ 147880 w 489307"/>
              <a:gd name="connsiteY176" fmla="*/ 74180 h 405155"/>
              <a:gd name="connsiteX177" fmla="*/ 99422 w 489307"/>
              <a:gd name="connsiteY177" fmla="*/ 110656 h 405155"/>
              <a:gd name="connsiteX178" fmla="*/ 73180 w 489307"/>
              <a:gd name="connsiteY178" fmla="*/ 134167 h 405155"/>
              <a:gd name="connsiteX179" fmla="*/ 56853 w 489307"/>
              <a:gd name="connsiteY179" fmla="*/ 150479 h 405155"/>
              <a:gd name="connsiteX180" fmla="*/ 56371 w 489307"/>
              <a:gd name="connsiteY180" fmla="*/ 150985 h 405155"/>
              <a:gd name="connsiteX181" fmla="*/ 56057 w 489307"/>
              <a:gd name="connsiteY181" fmla="*/ 150458 h 405155"/>
              <a:gd name="connsiteX182" fmla="*/ 56413 w 489307"/>
              <a:gd name="connsiteY182" fmla="*/ 149217 h 405155"/>
              <a:gd name="connsiteX183" fmla="*/ 58132 w 489307"/>
              <a:gd name="connsiteY183" fmla="*/ 140797 h 405155"/>
              <a:gd name="connsiteX184" fmla="*/ 59368 w 489307"/>
              <a:gd name="connsiteY184" fmla="*/ 139071 h 405155"/>
              <a:gd name="connsiteX185" fmla="*/ 82151 w 489307"/>
              <a:gd name="connsiteY185" fmla="*/ 117476 h 405155"/>
              <a:gd name="connsiteX186" fmla="*/ 144254 w 489307"/>
              <a:gd name="connsiteY186" fmla="*/ 69191 h 405155"/>
              <a:gd name="connsiteX187" fmla="*/ 202940 w 489307"/>
              <a:gd name="connsiteY187" fmla="*/ 34188 h 405155"/>
              <a:gd name="connsiteX188" fmla="*/ 256660 w 489307"/>
              <a:gd name="connsiteY188" fmla="*/ 9835 h 405155"/>
              <a:gd name="connsiteX189" fmla="*/ 261648 w 489307"/>
              <a:gd name="connsiteY189" fmla="*/ 9456 h 405155"/>
              <a:gd name="connsiteX190" fmla="*/ 245404 w 489307"/>
              <a:gd name="connsiteY190" fmla="*/ 6677 h 405155"/>
              <a:gd name="connsiteX191" fmla="*/ 246033 w 489307"/>
              <a:gd name="connsiteY191" fmla="*/ 6825 h 405155"/>
              <a:gd name="connsiteX192" fmla="*/ 245027 w 489307"/>
              <a:gd name="connsiteY192" fmla="*/ 7393 h 405155"/>
              <a:gd name="connsiteX193" fmla="*/ 220064 w 489307"/>
              <a:gd name="connsiteY193" fmla="*/ 18401 h 405155"/>
              <a:gd name="connsiteX194" fmla="*/ 172905 w 489307"/>
              <a:gd name="connsiteY194" fmla="*/ 43301 h 405155"/>
              <a:gd name="connsiteX195" fmla="*/ 100071 w 489307"/>
              <a:gd name="connsiteY195" fmla="*/ 93691 h 405155"/>
              <a:gd name="connsiteX196" fmla="*/ 65572 w 489307"/>
              <a:gd name="connsiteY196" fmla="*/ 123916 h 405155"/>
              <a:gd name="connsiteX197" fmla="*/ 62407 w 489307"/>
              <a:gd name="connsiteY197" fmla="*/ 126842 h 405155"/>
              <a:gd name="connsiteX198" fmla="*/ 82507 w 489307"/>
              <a:gd name="connsiteY198" fmla="*/ 83546 h 405155"/>
              <a:gd name="connsiteX199" fmla="*/ 113695 w 489307"/>
              <a:gd name="connsiteY199" fmla="*/ 47574 h 405155"/>
              <a:gd name="connsiteX200" fmla="*/ 153518 w 489307"/>
              <a:gd name="connsiteY200" fmla="*/ 21538 h 405155"/>
              <a:gd name="connsiteX201" fmla="*/ 198455 w 489307"/>
              <a:gd name="connsiteY201" fmla="*/ 7561 h 405155"/>
              <a:gd name="connsiteX202" fmla="*/ 245404 w 489307"/>
              <a:gd name="connsiteY202" fmla="*/ 6677 h 405155"/>
              <a:gd name="connsiteX203" fmla="*/ 416266 w 489307"/>
              <a:gd name="connsiteY203" fmla="*/ 131 h 405155"/>
              <a:gd name="connsiteX204" fmla="*/ 443052 w 489307"/>
              <a:gd name="connsiteY204" fmla="*/ 28862 h 405155"/>
              <a:gd name="connsiteX205" fmla="*/ 444980 w 489307"/>
              <a:gd name="connsiteY205" fmla="*/ 31724 h 405155"/>
              <a:gd name="connsiteX206" fmla="*/ 468036 w 489307"/>
              <a:gd name="connsiteY206" fmla="*/ 47384 h 405155"/>
              <a:gd name="connsiteX207" fmla="*/ 487277 w 489307"/>
              <a:gd name="connsiteY207" fmla="*/ 82451 h 405155"/>
              <a:gd name="connsiteX208" fmla="*/ 488932 w 489307"/>
              <a:gd name="connsiteY208" fmla="*/ 110150 h 405155"/>
              <a:gd name="connsiteX209" fmla="*/ 480444 w 489307"/>
              <a:gd name="connsiteY209" fmla="*/ 147869 h 405155"/>
              <a:gd name="connsiteX210" fmla="*/ 460470 w 489307"/>
              <a:gd name="connsiteY210" fmla="*/ 189123 h 405155"/>
              <a:gd name="connsiteX211" fmla="*/ 438462 w 489307"/>
              <a:gd name="connsiteY211" fmla="*/ 221012 h 405155"/>
              <a:gd name="connsiteX212" fmla="*/ 437561 w 489307"/>
              <a:gd name="connsiteY212" fmla="*/ 222022 h 405155"/>
              <a:gd name="connsiteX213" fmla="*/ 434333 w 489307"/>
              <a:gd name="connsiteY213" fmla="*/ 226232 h 405155"/>
              <a:gd name="connsiteX214" fmla="*/ 433180 w 489307"/>
              <a:gd name="connsiteY214" fmla="*/ 227789 h 405155"/>
              <a:gd name="connsiteX215" fmla="*/ 431692 w 489307"/>
              <a:gd name="connsiteY215" fmla="*/ 229473 h 405155"/>
              <a:gd name="connsiteX216" fmla="*/ 430539 w 489307"/>
              <a:gd name="connsiteY216" fmla="*/ 230799 h 405155"/>
              <a:gd name="connsiteX217" fmla="*/ 431671 w 489307"/>
              <a:gd name="connsiteY217" fmla="*/ 228989 h 405155"/>
              <a:gd name="connsiteX218" fmla="*/ 432803 w 489307"/>
              <a:gd name="connsiteY218" fmla="*/ 227389 h 405155"/>
              <a:gd name="connsiteX219" fmla="*/ 433935 w 489307"/>
              <a:gd name="connsiteY219" fmla="*/ 225789 h 405155"/>
              <a:gd name="connsiteX220" fmla="*/ 437058 w 489307"/>
              <a:gd name="connsiteY220" fmla="*/ 221159 h 405155"/>
              <a:gd name="connsiteX221" fmla="*/ 445945 w 489307"/>
              <a:gd name="connsiteY221" fmla="*/ 207183 h 405155"/>
              <a:gd name="connsiteX222" fmla="*/ 466715 w 489307"/>
              <a:gd name="connsiteY222" fmla="*/ 168496 h 405155"/>
              <a:gd name="connsiteX223" fmla="*/ 477866 w 489307"/>
              <a:gd name="connsiteY223" fmla="*/ 134819 h 405155"/>
              <a:gd name="connsiteX224" fmla="*/ 479962 w 489307"/>
              <a:gd name="connsiteY224" fmla="*/ 109835 h 405155"/>
              <a:gd name="connsiteX225" fmla="*/ 472312 w 489307"/>
              <a:gd name="connsiteY225" fmla="*/ 76852 h 405155"/>
              <a:gd name="connsiteX226" fmla="*/ 448858 w 489307"/>
              <a:gd name="connsiteY226" fmla="*/ 50584 h 405155"/>
              <a:gd name="connsiteX227" fmla="*/ 440831 w 489307"/>
              <a:gd name="connsiteY227" fmla="*/ 45995 h 405155"/>
              <a:gd name="connsiteX228" fmla="*/ 438462 w 489307"/>
              <a:gd name="connsiteY228" fmla="*/ 46732 h 405155"/>
              <a:gd name="connsiteX229" fmla="*/ 419955 w 489307"/>
              <a:gd name="connsiteY229" fmla="*/ 59719 h 405155"/>
              <a:gd name="connsiteX230" fmla="*/ 385057 w 489307"/>
              <a:gd name="connsiteY230" fmla="*/ 37534 h 405155"/>
              <a:gd name="connsiteX231" fmla="*/ 383087 w 489307"/>
              <a:gd name="connsiteY231" fmla="*/ 36039 h 405155"/>
              <a:gd name="connsiteX232" fmla="*/ 358166 w 489307"/>
              <a:gd name="connsiteY232" fmla="*/ 38965 h 405155"/>
              <a:gd name="connsiteX233" fmla="*/ 333707 w 489307"/>
              <a:gd name="connsiteY233" fmla="*/ 43575 h 405155"/>
              <a:gd name="connsiteX234" fmla="*/ 332910 w 489307"/>
              <a:gd name="connsiteY234" fmla="*/ 44038 h 405155"/>
              <a:gd name="connsiteX235" fmla="*/ 334105 w 489307"/>
              <a:gd name="connsiteY235" fmla="*/ 45280 h 405155"/>
              <a:gd name="connsiteX236" fmla="*/ 379210 w 489307"/>
              <a:gd name="connsiteY236" fmla="*/ 103499 h 405155"/>
              <a:gd name="connsiteX237" fmla="*/ 394845 w 489307"/>
              <a:gd name="connsiteY237" fmla="*/ 153383 h 405155"/>
              <a:gd name="connsiteX238" fmla="*/ 396774 w 489307"/>
              <a:gd name="connsiteY238" fmla="*/ 191270 h 405155"/>
              <a:gd name="connsiteX239" fmla="*/ 370344 w 489307"/>
              <a:gd name="connsiteY239" fmla="*/ 275758 h 405155"/>
              <a:gd name="connsiteX240" fmla="*/ 334063 w 489307"/>
              <a:gd name="connsiteY240" fmla="*/ 317686 h 405155"/>
              <a:gd name="connsiteX241" fmla="*/ 319098 w 489307"/>
              <a:gd name="connsiteY241" fmla="*/ 328968 h 405155"/>
              <a:gd name="connsiteX242" fmla="*/ 313670 w 489307"/>
              <a:gd name="connsiteY242" fmla="*/ 332252 h 405155"/>
              <a:gd name="connsiteX243" fmla="*/ 312873 w 489307"/>
              <a:gd name="connsiteY243" fmla="*/ 333304 h 405155"/>
              <a:gd name="connsiteX244" fmla="*/ 307549 w 489307"/>
              <a:gd name="connsiteY244" fmla="*/ 336630 h 405155"/>
              <a:gd name="connsiteX245" fmla="*/ 304846 w 489307"/>
              <a:gd name="connsiteY245" fmla="*/ 338166 h 405155"/>
              <a:gd name="connsiteX246" fmla="*/ 301408 w 489307"/>
              <a:gd name="connsiteY246" fmla="*/ 340145 h 405155"/>
              <a:gd name="connsiteX247" fmla="*/ 297971 w 489307"/>
              <a:gd name="connsiteY247" fmla="*/ 342123 h 405155"/>
              <a:gd name="connsiteX248" fmla="*/ 295749 w 489307"/>
              <a:gd name="connsiteY248" fmla="*/ 343386 h 405155"/>
              <a:gd name="connsiteX249" fmla="*/ 295288 w 489307"/>
              <a:gd name="connsiteY249" fmla="*/ 343681 h 405155"/>
              <a:gd name="connsiteX250" fmla="*/ 294554 w 489307"/>
              <a:gd name="connsiteY250" fmla="*/ 344081 h 405155"/>
              <a:gd name="connsiteX251" fmla="*/ 293800 w 489307"/>
              <a:gd name="connsiteY251" fmla="*/ 344523 h 405155"/>
              <a:gd name="connsiteX252" fmla="*/ 293066 w 489307"/>
              <a:gd name="connsiteY252" fmla="*/ 344944 h 405155"/>
              <a:gd name="connsiteX253" fmla="*/ 292626 w 489307"/>
              <a:gd name="connsiteY253" fmla="*/ 345238 h 405155"/>
              <a:gd name="connsiteX254" fmla="*/ 278395 w 489307"/>
              <a:gd name="connsiteY254" fmla="*/ 353300 h 405155"/>
              <a:gd name="connsiteX255" fmla="*/ 210633 w 489307"/>
              <a:gd name="connsiteY255" fmla="*/ 383946 h 405155"/>
              <a:gd name="connsiteX256" fmla="*/ 156453 w 489307"/>
              <a:gd name="connsiteY256" fmla="*/ 399396 h 405155"/>
              <a:gd name="connsiteX257" fmla="*/ 130358 w 489307"/>
              <a:gd name="connsiteY257" fmla="*/ 403605 h 405155"/>
              <a:gd name="connsiteX258" fmla="*/ 94853 w 489307"/>
              <a:gd name="connsiteY258" fmla="*/ 404973 h 405155"/>
              <a:gd name="connsiteX259" fmla="*/ 52808 w 489307"/>
              <a:gd name="connsiteY259" fmla="*/ 397228 h 405155"/>
              <a:gd name="connsiteX260" fmla="*/ 21914 w 489307"/>
              <a:gd name="connsiteY260" fmla="*/ 378705 h 405155"/>
              <a:gd name="connsiteX261" fmla="*/ 1688 w 489307"/>
              <a:gd name="connsiteY261" fmla="*/ 341155 h 405155"/>
              <a:gd name="connsiteX262" fmla="*/ 724 w 489307"/>
              <a:gd name="connsiteY262" fmla="*/ 311456 h 405155"/>
              <a:gd name="connsiteX263" fmla="*/ 13761 w 489307"/>
              <a:gd name="connsiteY263" fmla="*/ 265150 h 405155"/>
              <a:gd name="connsiteX264" fmla="*/ 41993 w 489307"/>
              <a:gd name="connsiteY264" fmla="*/ 216234 h 405155"/>
              <a:gd name="connsiteX265" fmla="*/ 88104 w 489307"/>
              <a:gd name="connsiteY265" fmla="*/ 162497 h 405155"/>
              <a:gd name="connsiteX266" fmla="*/ 172508 w 489307"/>
              <a:gd name="connsiteY266" fmla="*/ 94890 h 405155"/>
              <a:gd name="connsiteX267" fmla="*/ 243979 w 489307"/>
              <a:gd name="connsiteY267" fmla="*/ 55530 h 405155"/>
              <a:gd name="connsiteX268" fmla="*/ 316583 w 489307"/>
              <a:gd name="connsiteY268" fmla="*/ 29620 h 405155"/>
              <a:gd name="connsiteX269" fmla="*/ 357999 w 489307"/>
              <a:gd name="connsiteY269" fmla="*/ 21874 h 405155"/>
              <a:gd name="connsiteX270" fmla="*/ 382270 w 489307"/>
              <a:gd name="connsiteY270" fmla="*/ 20316 h 405155"/>
              <a:gd name="connsiteX271" fmla="*/ 383024 w 489307"/>
              <a:gd name="connsiteY271" fmla="*/ 20316 h 405155"/>
              <a:gd name="connsiteX272" fmla="*/ 386923 w 489307"/>
              <a:gd name="connsiteY272" fmla="*/ 17622 h 405155"/>
              <a:gd name="connsiteX273" fmla="*/ 416266 w 489307"/>
              <a:gd name="connsiteY273" fmla="*/ 131 h 40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489307" h="405155">
                <a:moveTo>
                  <a:pt x="278290" y="349616"/>
                </a:moveTo>
                <a:lnTo>
                  <a:pt x="277683" y="349811"/>
                </a:lnTo>
                <a:lnTo>
                  <a:pt x="277976" y="349743"/>
                </a:lnTo>
                <a:close/>
                <a:moveTo>
                  <a:pt x="173116" y="214928"/>
                </a:moveTo>
                <a:cubicBezTo>
                  <a:pt x="186639" y="218079"/>
                  <a:pt x="199843" y="222476"/>
                  <a:pt x="212561" y="228062"/>
                </a:cubicBezTo>
                <a:cubicBezTo>
                  <a:pt x="213178" y="228246"/>
                  <a:pt x="213754" y="228547"/>
                  <a:pt x="214259" y="228947"/>
                </a:cubicBezTo>
                <a:cubicBezTo>
                  <a:pt x="214217" y="229557"/>
                  <a:pt x="213672" y="229599"/>
                  <a:pt x="213316" y="229788"/>
                </a:cubicBezTo>
                <a:cubicBezTo>
                  <a:pt x="202362" y="236025"/>
                  <a:pt x="191918" y="243127"/>
                  <a:pt x="182086" y="251026"/>
                </a:cubicBezTo>
                <a:cubicBezTo>
                  <a:pt x="181512" y="251550"/>
                  <a:pt x="180766" y="251843"/>
                  <a:pt x="179990" y="251847"/>
                </a:cubicBezTo>
                <a:lnTo>
                  <a:pt x="156055" y="251847"/>
                </a:lnTo>
                <a:cubicBezTo>
                  <a:pt x="155735" y="251891"/>
                  <a:pt x="155409" y="251824"/>
                  <a:pt x="155132" y="251658"/>
                </a:cubicBezTo>
                <a:cubicBezTo>
                  <a:pt x="155074" y="251207"/>
                  <a:pt x="155162" y="250748"/>
                  <a:pt x="155384" y="250353"/>
                </a:cubicBezTo>
                <a:cubicBezTo>
                  <a:pt x="159232" y="238513"/>
                  <a:pt x="164239" y="227084"/>
                  <a:pt x="170328" y="216233"/>
                </a:cubicBezTo>
                <a:cubicBezTo>
                  <a:pt x="171292" y="214507"/>
                  <a:pt x="171313" y="214507"/>
                  <a:pt x="173116" y="214928"/>
                </a:cubicBezTo>
                <a:close/>
                <a:moveTo>
                  <a:pt x="277908" y="214851"/>
                </a:moveTo>
                <a:cubicBezTo>
                  <a:pt x="278730" y="214533"/>
                  <a:pt x="279652" y="214946"/>
                  <a:pt x="279966" y="215771"/>
                </a:cubicBezTo>
                <a:cubicBezTo>
                  <a:pt x="286223" y="226906"/>
                  <a:pt x="291362" y="238640"/>
                  <a:pt x="295308" y="250795"/>
                </a:cubicBezTo>
                <a:cubicBezTo>
                  <a:pt x="295455" y="251088"/>
                  <a:pt x="295499" y="251423"/>
                  <a:pt x="295434" y="251743"/>
                </a:cubicBezTo>
                <a:cubicBezTo>
                  <a:pt x="294948" y="251907"/>
                  <a:pt x="294432" y="251957"/>
                  <a:pt x="293925" y="251890"/>
                </a:cubicBezTo>
                <a:cubicBezTo>
                  <a:pt x="286191" y="251890"/>
                  <a:pt x="278520" y="251890"/>
                  <a:pt x="270870" y="251890"/>
                </a:cubicBezTo>
                <a:cubicBezTo>
                  <a:pt x="269914" y="251905"/>
                  <a:pt x="268985" y="251576"/>
                  <a:pt x="268250" y="250964"/>
                </a:cubicBezTo>
                <a:cubicBezTo>
                  <a:pt x="258573" y="243178"/>
                  <a:pt x="248290" y="236182"/>
                  <a:pt x="237502" y="230042"/>
                </a:cubicBezTo>
                <a:cubicBezTo>
                  <a:pt x="237020" y="229859"/>
                  <a:pt x="236588" y="229564"/>
                  <a:pt x="236245" y="229179"/>
                </a:cubicBezTo>
                <a:cubicBezTo>
                  <a:pt x="236350" y="228589"/>
                  <a:pt x="236874" y="228547"/>
                  <a:pt x="237251" y="228400"/>
                </a:cubicBezTo>
                <a:cubicBezTo>
                  <a:pt x="250332" y="222603"/>
                  <a:pt x="263932" y="218072"/>
                  <a:pt x="277870" y="214866"/>
                </a:cubicBezTo>
                <a:cubicBezTo>
                  <a:pt x="277883" y="214862"/>
                  <a:pt x="277895" y="214856"/>
                  <a:pt x="277908" y="214851"/>
                </a:cubicBezTo>
                <a:close/>
                <a:moveTo>
                  <a:pt x="151422" y="211056"/>
                </a:moveTo>
                <a:cubicBezTo>
                  <a:pt x="154692" y="211561"/>
                  <a:pt x="157982" y="212024"/>
                  <a:pt x="161566" y="212550"/>
                </a:cubicBezTo>
                <a:cubicBezTo>
                  <a:pt x="159177" y="217160"/>
                  <a:pt x="156830" y="221622"/>
                  <a:pt x="154797" y="226084"/>
                </a:cubicBezTo>
                <a:cubicBezTo>
                  <a:pt x="152764" y="230546"/>
                  <a:pt x="150982" y="235114"/>
                  <a:pt x="148886" y="239639"/>
                </a:cubicBezTo>
                <a:cubicBezTo>
                  <a:pt x="148760" y="238250"/>
                  <a:pt x="148530" y="236840"/>
                  <a:pt x="148530" y="235429"/>
                </a:cubicBezTo>
                <a:cubicBezTo>
                  <a:pt x="148302" y="227778"/>
                  <a:pt x="148673" y="220121"/>
                  <a:pt x="149641" y="212529"/>
                </a:cubicBezTo>
                <a:cubicBezTo>
                  <a:pt x="149850" y="210908"/>
                  <a:pt x="149913" y="210845"/>
                  <a:pt x="151422" y="211056"/>
                </a:cubicBezTo>
                <a:close/>
                <a:moveTo>
                  <a:pt x="299584" y="210929"/>
                </a:moveTo>
                <a:cubicBezTo>
                  <a:pt x="300465" y="210803"/>
                  <a:pt x="300800" y="211224"/>
                  <a:pt x="300800" y="212003"/>
                </a:cubicBezTo>
                <a:cubicBezTo>
                  <a:pt x="301093" y="214655"/>
                  <a:pt x="301492" y="217328"/>
                  <a:pt x="301680" y="219980"/>
                </a:cubicBezTo>
                <a:cubicBezTo>
                  <a:pt x="302219" y="226164"/>
                  <a:pt x="302227" y="232382"/>
                  <a:pt x="301701" y="238566"/>
                </a:cubicBezTo>
                <a:cubicBezTo>
                  <a:pt x="301825" y="238991"/>
                  <a:pt x="301825" y="239445"/>
                  <a:pt x="301701" y="239871"/>
                </a:cubicBezTo>
                <a:cubicBezTo>
                  <a:pt x="301093" y="239765"/>
                  <a:pt x="301093" y="239344"/>
                  <a:pt x="301093" y="238923"/>
                </a:cubicBezTo>
                <a:cubicBezTo>
                  <a:pt x="297648" y="229900"/>
                  <a:pt x="293609" y="221117"/>
                  <a:pt x="289000" y="212634"/>
                </a:cubicBezTo>
                <a:cubicBezTo>
                  <a:pt x="292647" y="211813"/>
                  <a:pt x="296126" y="211455"/>
                  <a:pt x="299584" y="210929"/>
                </a:cubicBezTo>
                <a:close/>
                <a:moveTo>
                  <a:pt x="112605" y="209436"/>
                </a:moveTo>
                <a:cubicBezTo>
                  <a:pt x="121492" y="209225"/>
                  <a:pt x="130358" y="209162"/>
                  <a:pt x="139224" y="209814"/>
                </a:cubicBezTo>
                <a:cubicBezTo>
                  <a:pt x="140397" y="209899"/>
                  <a:pt x="140544" y="209920"/>
                  <a:pt x="140397" y="211204"/>
                </a:cubicBezTo>
                <a:cubicBezTo>
                  <a:pt x="140041" y="214445"/>
                  <a:pt x="139685" y="217707"/>
                  <a:pt x="139475" y="220970"/>
                </a:cubicBezTo>
                <a:cubicBezTo>
                  <a:pt x="139059" y="227242"/>
                  <a:pt x="139052" y="233536"/>
                  <a:pt x="139454" y="239808"/>
                </a:cubicBezTo>
                <a:cubicBezTo>
                  <a:pt x="139706" y="243786"/>
                  <a:pt x="140167" y="247722"/>
                  <a:pt x="140670" y="251616"/>
                </a:cubicBezTo>
                <a:cubicBezTo>
                  <a:pt x="140179" y="251869"/>
                  <a:pt x="139621" y="251957"/>
                  <a:pt x="139077" y="251869"/>
                </a:cubicBezTo>
                <a:cubicBezTo>
                  <a:pt x="131615" y="251869"/>
                  <a:pt x="124133" y="251869"/>
                  <a:pt x="116671" y="251869"/>
                </a:cubicBezTo>
                <a:cubicBezTo>
                  <a:pt x="115649" y="251976"/>
                  <a:pt x="114660" y="251463"/>
                  <a:pt x="114156" y="250564"/>
                </a:cubicBezTo>
                <a:cubicBezTo>
                  <a:pt x="106186" y="238977"/>
                  <a:pt x="104682" y="224098"/>
                  <a:pt x="110174" y="211140"/>
                </a:cubicBezTo>
                <a:cubicBezTo>
                  <a:pt x="110472" y="210061"/>
                  <a:pt x="111492" y="209345"/>
                  <a:pt x="112605" y="209436"/>
                </a:cubicBezTo>
                <a:close/>
                <a:moveTo>
                  <a:pt x="337584" y="209372"/>
                </a:moveTo>
                <a:cubicBezTo>
                  <a:pt x="338953" y="209237"/>
                  <a:pt x="340213" y="210134"/>
                  <a:pt x="340539" y="211477"/>
                </a:cubicBezTo>
                <a:cubicBezTo>
                  <a:pt x="345851" y="224367"/>
                  <a:pt x="344272" y="239083"/>
                  <a:pt x="336348" y="250542"/>
                </a:cubicBezTo>
                <a:cubicBezTo>
                  <a:pt x="335962" y="251350"/>
                  <a:pt x="335145" y="251860"/>
                  <a:pt x="334252" y="251847"/>
                </a:cubicBezTo>
                <a:cubicBezTo>
                  <a:pt x="326518" y="251847"/>
                  <a:pt x="318805" y="251847"/>
                  <a:pt x="311070" y="251847"/>
                </a:cubicBezTo>
                <a:cubicBezTo>
                  <a:pt x="310666" y="251921"/>
                  <a:pt x="310247" y="251822"/>
                  <a:pt x="309918" y="251574"/>
                </a:cubicBezTo>
                <a:cubicBezTo>
                  <a:pt x="310190" y="249090"/>
                  <a:pt x="310463" y="246564"/>
                  <a:pt x="310735" y="244038"/>
                </a:cubicBezTo>
                <a:cubicBezTo>
                  <a:pt x="311452" y="236806"/>
                  <a:pt x="311592" y="229528"/>
                  <a:pt x="311154" y="222274"/>
                </a:cubicBezTo>
                <a:cubicBezTo>
                  <a:pt x="310945" y="218612"/>
                  <a:pt x="310567" y="214992"/>
                  <a:pt x="310169" y="211350"/>
                </a:cubicBezTo>
                <a:cubicBezTo>
                  <a:pt x="310023" y="209919"/>
                  <a:pt x="310043" y="209814"/>
                  <a:pt x="311343" y="209814"/>
                </a:cubicBezTo>
                <a:cubicBezTo>
                  <a:pt x="320083" y="209161"/>
                  <a:pt x="328823" y="209245"/>
                  <a:pt x="337584" y="209372"/>
                </a:cubicBezTo>
                <a:close/>
                <a:moveTo>
                  <a:pt x="223837" y="156099"/>
                </a:moveTo>
                <a:cubicBezTo>
                  <a:pt x="225577" y="154857"/>
                  <a:pt x="225137" y="154920"/>
                  <a:pt x="226772" y="156099"/>
                </a:cubicBezTo>
                <a:cubicBezTo>
                  <a:pt x="245080" y="169370"/>
                  <a:pt x="260831" y="185874"/>
                  <a:pt x="273260" y="204805"/>
                </a:cubicBezTo>
                <a:lnTo>
                  <a:pt x="273909" y="205920"/>
                </a:lnTo>
                <a:lnTo>
                  <a:pt x="270220" y="206888"/>
                </a:lnTo>
                <a:cubicBezTo>
                  <a:pt x="255205" y="210723"/>
                  <a:pt x="240613" y="216070"/>
                  <a:pt x="226667" y="222843"/>
                </a:cubicBezTo>
                <a:cubicBezTo>
                  <a:pt x="225843" y="223317"/>
                  <a:pt x="224829" y="223317"/>
                  <a:pt x="224005" y="222843"/>
                </a:cubicBezTo>
                <a:cubicBezTo>
                  <a:pt x="209195" y="215638"/>
                  <a:pt x="193660" y="210050"/>
                  <a:pt x="177664" y="206173"/>
                </a:cubicBezTo>
                <a:cubicBezTo>
                  <a:pt x="177441" y="206099"/>
                  <a:pt x="177223" y="206006"/>
                  <a:pt x="177014" y="205899"/>
                </a:cubicBezTo>
                <a:cubicBezTo>
                  <a:pt x="176783" y="205289"/>
                  <a:pt x="177202" y="204994"/>
                  <a:pt x="177433" y="204636"/>
                </a:cubicBezTo>
                <a:cubicBezTo>
                  <a:pt x="189845" y="185766"/>
                  <a:pt x="205569" y="169321"/>
                  <a:pt x="223837" y="156099"/>
                </a:cubicBezTo>
                <a:close/>
                <a:moveTo>
                  <a:pt x="190281" y="135577"/>
                </a:moveTo>
                <a:cubicBezTo>
                  <a:pt x="198967" y="139281"/>
                  <a:pt x="207373" y="143615"/>
                  <a:pt x="215432" y="148542"/>
                </a:cubicBezTo>
                <a:cubicBezTo>
                  <a:pt x="215810" y="148774"/>
                  <a:pt x="216166" y="149048"/>
                  <a:pt x="216732" y="149426"/>
                </a:cubicBezTo>
                <a:cubicBezTo>
                  <a:pt x="214196" y="151426"/>
                  <a:pt x="211806" y="153278"/>
                  <a:pt x="209459" y="155194"/>
                </a:cubicBezTo>
                <a:cubicBezTo>
                  <a:pt x="193209" y="168404"/>
                  <a:pt x="179212" y="184185"/>
                  <a:pt x="168022" y="201921"/>
                </a:cubicBezTo>
                <a:cubicBezTo>
                  <a:pt x="167418" y="203270"/>
                  <a:pt x="165893" y="203935"/>
                  <a:pt x="164501" y="203457"/>
                </a:cubicBezTo>
                <a:cubicBezTo>
                  <a:pt x="160875" y="202721"/>
                  <a:pt x="157186" y="202215"/>
                  <a:pt x="153539" y="201626"/>
                </a:cubicBezTo>
                <a:cubicBezTo>
                  <a:pt x="151653" y="201331"/>
                  <a:pt x="151653" y="201331"/>
                  <a:pt x="152051" y="199521"/>
                </a:cubicBezTo>
                <a:cubicBezTo>
                  <a:pt x="153707" y="192399"/>
                  <a:pt x="155957" y="185427"/>
                  <a:pt x="158779" y="178683"/>
                </a:cubicBezTo>
                <a:cubicBezTo>
                  <a:pt x="165364" y="162853"/>
                  <a:pt x="174937" y="148450"/>
                  <a:pt x="186969" y="136271"/>
                </a:cubicBezTo>
                <a:cubicBezTo>
                  <a:pt x="187741" y="135236"/>
                  <a:pt x="189160" y="134937"/>
                  <a:pt x="190281" y="135577"/>
                </a:cubicBezTo>
                <a:close/>
                <a:moveTo>
                  <a:pt x="260223" y="135514"/>
                </a:moveTo>
                <a:cubicBezTo>
                  <a:pt x="261329" y="134828"/>
                  <a:pt x="262773" y="135102"/>
                  <a:pt x="263555" y="136146"/>
                </a:cubicBezTo>
                <a:cubicBezTo>
                  <a:pt x="279501" y="152309"/>
                  <a:pt x="291048" y="172311"/>
                  <a:pt x="297090" y="194239"/>
                </a:cubicBezTo>
                <a:cubicBezTo>
                  <a:pt x="297614" y="196133"/>
                  <a:pt x="298075" y="198027"/>
                  <a:pt x="298536" y="199943"/>
                </a:cubicBezTo>
                <a:cubicBezTo>
                  <a:pt x="298830" y="201248"/>
                  <a:pt x="298788" y="201269"/>
                  <a:pt x="297384" y="201479"/>
                </a:cubicBezTo>
                <a:cubicBezTo>
                  <a:pt x="293297" y="202237"/>
                  <a:pt x="289189" y="202848"/>
                  <a:pt x="285101" y="203584"/>
                </a:cubicBezTo>
                <a:cubicBezTo>
                  <a:pt x="284261" y="203820"/>
                  <a:pt x="283374" y="203412"/>
                  <a:pt x="283006" y="202616"/>
                </a:cubicBezTo>
                <a:cubicBezTo>
                  <a:pt x="277902" y="194481"/>
                  <a:pt x="272199" y="186741"/>
                  <a:pt x="265945" y="179463"/>
                </a:cubicBezTo>
                <a:cubicBezTo>
                  <a:pt x="257022" y="169004"/>
                  <a:pt x="247027" y="159522"/>
                  <a:pt x="236119" y="151174"/>
                </a:cubicBezTo>
                <a:lnTo>
                  <a:pt x="233793" y="149364"/>
                </a:lnTo>
                <a:cubicBezTo>
                  <a:pt x="235813" y="147960"/>
                  <a:pt x="237911" y="146674"/>
                  <a:pt x="240081" y="145512"/>
                </a:cubicBezTo>
                <a:cubicBezTo>
                  <a:pt x="246591" y="141782"/>
                  <a:pt x="253316" y="138444"/>
                  <a:pt x="260223" y="135514"/>
                </a:cubicBezTo>
                <a:close/>
                <a:moveTo>
                  <a:pt x="322955" y="47469"/>
                </a:moveTo>
                <a:cubicBezTo>
                  <a:pt x="300264" y="54570"/>
                  <a:pt x="278009" y="63003"/>
                  <a:pt x="256303" y="72727"/>
                </a:cubicBezTo>
                <a:cubicBezTo>
                  <a:pt x="245153" y="77799"/>
                  <a:pt x="234128" y="83145"/>
                  <a:pt x="223376" y="89060"/>
                </a:cubicBezTo>
                <a:cubicBezTo>
                  <a:pt x="197303" y="103220"/>
                  <a:pt x="172759" y="120058"/>
                  <a:pt x="150144" y="139302"/>
                </a:cubicBezTo>
                <a:cubicBezTo>
                  <a:pt x="120830" y="164358"/>
                  <a:pt x="95293" y="193554"/>
                  <a:pt x="74334" y="225979"/>
                </a:cubicBezTo>
                <a:cubicBezTo>
                  <a:pt x="65749" y="239223"/>
                  <a:pt x="58928" y="253537"/>
                  <a:pt x="54045" y="268560"/>
                </a:cubicBezTo>
                <a:cubicBezTo>
                  <a:pt x="50376" y="279928"/>
                  <a:pt x="48876" y="291889"/>
                  <a:pt x="49622" y="303815"/>
                </a:cubicBezTo>
                <a:cubicBezTo>
                  <a:pt x="50381" y="318010"/>
                  <a:pt x="55442" y="331635"/>
                  <a:pt x="64126" y="342860"/>
                </a:cubicBezTo>
                <a:cubicBezTo>
                  <a:pt x="69755" y="349890"/>
                  <a:pt x="76705" y="355742"/>
                  <a:pt x="84583" y="360077"/>
                </a:cubicBezTo>
                <a:cubicBezTo>
                  <a:pt x="99400" y="368204"/>
                  <a:pt x="115709" y="373216"/>
                  <a:pt x="132517" y="374811"/>
                </a:cubicBezTo>
                <a:cubicBezTo>
                  <a:pt x="140389" y="375666"/>
                  <a:pt x="148317" y="375870"/>
                  <a:pt x="156222" y="375422"/>
                </a:cubicBezTo>
                <a:cubicBezTo>
                  <a:pt x="168209" y="374761"/>
                  <a:pt x="180147" y="373405"/>
                  <a:pt x="191979" y="371359"/>
                </a:cubicBezTo>
                <a:cubicBezTo>
                  <a:pt x="209438" y="368413"/>
                  <a:pt x="226814" y="365024"/>
                  <a:pt x="244000" y="360604"/>
                </a:cubicBezTo>
                <a:lnTo>
                  <a:pt x="277680" y="349812"/>
                </a:lnTo>
                <a:lnTo>
                  <a:pt x="247375" y="356815"/>
                </a:lnTo>
                <a:cubicBezTo>
                  <a:pt x="237369" y="358185"/>
                  <a:pt x="227256" y="358602"/>
                  <a:pt x="217172" y="358057"/>
                </a:cubicBezTo>
                <a:cubicBezTo>
                  <a:pt x="196093" y="356998"/>
                  <a:pt x="175394" y="352001"/>
                  <a:pt x="156138" y="343323"/>
                </a:cubicBezTo>
                <a:cubicBezTo>
                  <a:pt x="127518" y="330429"/>
                  <a:pt x="102944" y="309934"/>
                  <a:pt x="85065" y="284051"/>
                </a:cubicBezTo>
                <a:cubicBezTo>
                  <a:pt x="84876" y="283777"/>
                  <a:pt x="84667" y="283525"/>
                  <a:pt x="84499" y="283251"/>
                </a:cubicBezTo>
                <a:cubicBezTo>
                  <a:pt x="83388" y="281462"/>
                  <a:pt x="83702" y="280768"/>
                  <a:pt x="85798" y="280768"/>
                </a:cubicBezTo>
                <a:cubicBezTo>
                  <a:pt x="97955" y="280768"/>
                  <a:pt x="110090" y="280768"/>
                  <a:pt x="122226" y="280768"/>
                </a:cubicBezTo>
                <a:cubicBezTo>
                  <a:pt x="123646" y="280875"/>
                  <a:pt x="124955" y="281578"/>
                  <a:pt x="125831" y="282704"/>
                </a:cubicBezTo>
                <a:cubicBezTo>
                  <a:pt x="133821" y="290881"/>
                  <a:pt x="142741" y="298088"/>
                  <a:pt x="152407" y="304173"/>
                </a:cubicBezTo>
                <a:cubicBezTo>
                  <a:pt x="168993" y="314500"/>
                  <a:pt x="187563" y="321191"/>
                  <a:pt x="206902" y="323811"/>
                </a:cubicBezTo>
                <a:cubicBezTo>
                  <a:pt x="203192" y="321138"/>
                  <a:pt x="199902" y="318507"/>
                  <a:pt x="196548" y="316002"/>
                </a:cubicBezTo>
                <a:cubicBezTo>
                  <a:pt x="186802" y="308699"/>
                  <a:pt x="177119" y="301290"/>
                  <a:pt x="167393" y="293965"/>
                </a:cubicBezTo>
                <a:cubicBezTo>
                  <a:pt x="154168" y="283904"/>
                  <a:pt x="140901" y="273780"/>
                  <a:pt x="127571" y="263740"/>
                </a:cubicBezTo>
                <a:cubicBezTo>
                  <a:pt x="126795" y="263150"/>
                  <a:pt x="125433" y="262687"/>
                  <a:pt x="125789" y="261466"/>
                </a:cubicBezTo>
                <a:cubicBezTo>
                  <a:pt x="126145" y="260246"/>
                  <a:pt x="127529" y="260666"/>
                  <a:pt x="128472" y="260666"/>
                </a:cubicBezTo>
                <a:cubicBezTo>
                  <a:pt x="143751" y="260666"/>
                  <a:pt x="159010" y="260666"/>
                  <a:pt x="174289" y="260666"/>
                </a:cubicBezTo>
                <a:cubicBezTo>
                  <a:pt x="176224" y="260587"/>
                  <a:pt x="178058" y="261538"/>
                  <a:pt x="179110" y="263171"/>
                </a:cubicBezTo>
                <a:cubicBezTo>
                  <a:pt x="193928" y="283378"/>
                  <a:pt x="208914" y="303289"/>
                  <a:pt x="223795" y="323369"/>
                </a:cubicBezTo>
                <a:cubicBezTo>
                  <a:pt x="225221" y="325348"/>
                  <a:pt x="225304" y="325327"/>
                  <a:pt x="226772" y="323369"/>
                </a:cubicBezTo>
                <a:cubicBezTo>
                  <a:pt x="241584" y="303557"/>
                  <a:pt x="256310" y="283742"/>
                  <a:pt x="270954" y="263929"/>
                </a:cubicBezTo>
                <a:cubicBezTo>
                  <a:pt x="272283" y="261856"/>
                  <a:pt x="274624" y="260664"/>
                  <a:pt x="277074" y="260814"/>
                </a:cubicBezTo>
                <a:cubicBezTo>
                  <a:pt x="292018" y="260814"/>
                  <a:pt x="306983" y="260814"/>
                  <a:pt x="321928" y="260814"/>
                </a:cubicBezTo>
                <a:cubicBezTo>
                  <a:pt x="322934" y="260814"/>
                  <a:pt x="324568" y="260498"/>
                  <a:pt x="324799" y="261614"/>
                </a:cubicBezTo>
                <a:cubicBezTo>
                  <a:pt x="325030" y="262729"/>
                  <a:pt x="323730" y="263234"/>
                  <a:pt x="322934" y="263824"/>
                </a:cubicBezTo>
                <a:lnTo>
                  <a:pt x="269298" y="304447"/>
                </a:lnTo>
                <a:cubicBezTo>
                  <a:pt x="261082" y="310677"/>
                  <a:pt x="252803" y="316844"/>
                  <a:pt x="244650" y="323159"/>
                </a:cubicBezTo>
                <a:cubicBezTo>
                  <a:pt x="244342" y="323331"/>
                  <a:pt x="244088" y="323586"/>
                  <a:pt x="243916" y="323895"/>
                </a:cubicBezTo>
                <a:cubicBezTo>
                  <a:pt x="268192" y="320507"/>
                  <a:pt x="291142" y="310734"/>
                  <a:pt x="310442" y="295565"/>
                </a:cubicBezTo>
                <a:cubicBezTo>
                  <a:pt x="315749" y="291353"/>
                  <a:pt x="320762" y="286781"/>
                  <a:pt x="325449" y="281883"/>
                </a:cubicBezTo>
                <a:cubicBezTo>
                  <a:pt x="326298" y="281079"/>
                  <a:pt x="327455" y="280694"/>
                  <a:pt x="328614" y="280831"/>
                </a:cubicBezTo>
                <a:cubicBezTo>
                  <a:pt x="337710" y="280831"/>
                  <a:pt x="346785" y="280704"/>
                  <a:pt x="355861" y="280831"/>
                </a:cubicBezTo>
                <a:cubicBezTo>
                  <a:pt x="357919" y="281003"/>
                  <a:pt x="359891" y="279961"/>
                  <a:pt x="360912" y="278158"/>
                </a:cubicBezTo>
                <a:cubicBezTo>
                  <a:pt x="371568" y="262456"/>
                  <a:pt x="379537" y="245076"/>
                  <a:pt x="384491" y="226737"/>
                </a:cubicBezTo>
                <a:cubicBezTo>
                  <a:pt x="387315" y="216183"/>
                  <a:pt x="389153" y="205387"/>
                  <a:pt x="389983" y="194491"/>
                </a:cubicBezTo>
                <a:cubicBezTo>
                  <a:pt x="390318" y="190281"/>
                  <a:pt x="390507" y="186071"/>
                  <a:pt x="390507" y="181862"/>
                </a:cubicBezTo>
                <a:cubicBezTo>
                  <a:pt x="390501" y="172251"/>
                  <a:pt x="389715" y="162655"/>
                  <a:pt x="388159" y="153173"/>
                </a:cubicBezTo>
                <a:cubicBezTo>
                  <a:pt x="385212" y="135768"/>
                  <a:pt x="379650" y="118913"/>
                  <a:pt x="371664" y="103183"/>
                </a:cubicBezTo>
                <a:cubicBezTo>
                  <a:pt x="365936" y="91914"/>
                  <a:pt x="358969" y="81324"/>
                  <a:pt x="350893" y="71611"/>
                </a:cubicBezTo>
                <a:cubicBezTo>
                  <a:pt x="343746" y="63084"/>
                  <a:pt x="335794" y="55274"/>
                  <a:pt x="327146" y="48289"/>
                </a:cubicBezTo>
                <a:cubicBezTo>
                  <a:pt x="326002" y="47268"/>
                  <a:pt x="324397" y="46953"/>
                  <a:pt x="322955" y="47469"/>
                </a:cubicBezTo>
                <a:close/>
                <a:moveTo>
                  <a:pt x="279044" y="15391"/>
                </a:moveTo>
                <a:cubicBezTo>
                  <a:pt x="280107" y="14960"/>
                  <a:pt x="281293" y="14960"/>
                  <a:pt x="282356" y="15391"/>
                </a:cubicBezTo>
                <a:cubicBezTo>
                  <a:pt x="284473" y="16296"/>
                  <a:pt x="286694" y="17075"/>
                  <a:pt x="288790" y="17896"/>
                </a:cubicBezTo>
                <a:cubicBezTo>
                  <a:pt x="288958" y="17959"/>
                  <a:pt x="289126" y="18085"/>
                  <a:pt x="289650" y="18380"/>
                </a:cubicBezTo>
                <a:cubicBezTo>
                  <a:pt x="281266" y="21200"/>
                  <a:pt x="273217" y="23852"/>
                  <a:pt x="265211" y="26947"/>
                </a:cubicBezTo>
                <a:cubicBezTo>
                  <a:pt x="257204" y="30041"/>
                  <a:pt x="249282" y="33282"/>
                  <a:pt x="241422" y="36755"/>
                </a:cubicBezTo>
                <a:cubicBezTo>
                  <a:pt x="233562" y="40228"/>
                  <a:pt x="225807" y="43911"/>
                  <a:pt x="218115" y="47742"/>
                </a:cubicBezTo>
                <a:cubicBezTo>
                  <a:pt x="210429" y="51601"/>
                  <a:pt x="202835" y="55635"/>
                  <a:pt x="195332" y="59845"/>
                </a:cubicBezTo>
                <a:cubicBezTo>
                  <a:pt x="187814" y="64069"/>
                  <a:pt x="180403" y="68454"/>
                  <a:pt x="173094" y="73000"/>
                </a:cubicBezTo>
                <a:cubicBezTo>
                  <a:pt x="165785" y="77547"/>
                  <a:pt x="158569" y="82254"/>
                  <a:pt x="151443" y="87124"/>
                </a:cubicBezTo>
                <a:cubicBezTo>
                  <a:pt x="144373" y="92007"/>
                  <a:pt x="137386" y="97044"/>
                  <a:pt x="130483" y="102236"/>
                </a:cubicBezTo>
                <a:cubicBezTo>
                  <a:pt x="123581" y="107428"/>
                  <a:pt x="116804" y="112781"/>
                  <a:pt x="110153" y="118296"/>
                </a:cubicBezTo>
                <a:cubicBezTo>
                  <a:pt x="103516" y="123796"/>
                  <a:pt x="96990" y="129466"/>
                  <a:pt x="90577" y="135303"/>
                </a:cubicBezTo>
                <a:cubicBezTo>
                  <a:pt x="84163" y="141140"/>
                  <a:pt x="77910" y="147132"/>
                  <a:pt x="71818" y="153278"/>
                </a:cubicBezTo>
                <a:cubicBezTo>
                  <a:pt x="65740" y="159424"/>
                  <a:pt x="59850" y="165739"/>
                  <a:pt x="53814" y="172474"/>
                </a:cubicBezTo>
                <a:cubicBezTo>
                  <a:pt x="53793" y="170496"/>
                  <a:pt x="53940" y="169043"/>
                  <a:pt x="53940" y="167612"/>
                </a:cubicBezTo>
                <a:cubicBezTo>
                  <a:pt x="53730" y="163739"/>
                  <a:pt x="55616" y="161129"/>
                  <a:pt x="58131" y="158456"/>
                </a:cubicBezTo>
                <a:cubicBezTo>
                  <a:pt x="80821" y="134501"/>
                  <a:pt x="105627" y="112661"/>
                  <a:pt x="132244" y="93206"/>
                </a:cubicBezTo>
                <a:cubicBezTo>
                  <a:pt x="156774" y="75183"/>
                  <a:pt x="182675" y="59123"/>
                  <a:pt x="209710" y="45174"/>
                </a:cubicBezTo>
                <a:cubicBezTo>
                  <a:pt x="232078" y="33585"/>
                  <a:pt x="255249" y="23631"/>
                  <a:pt x="279044" y="15391"/>
                </a:cubicBezTo>
                <a:close/>
                <a:moveTo>
                  <a:pt x="261648" y="9456"/>
                </a:moveTo>
                <a:cubicBezTo>
                  <a:pt x="264037" y="10193"/>
                  <a:pt x="266469" y="10698"/>
                  <a:pt x="268900" y="11287"/>
                </a:cubicBezTo>
                <a:cubicBezTo>
                  <a:pt x="269067" y="11351"/>
                  <a:pt x="269227" y="11429"/>
                  <a:pt x="269382" y="11519"/>
                </a:cubicBezTo>
                <a:cubicBezTo>
                  <a:pt x="269005" y="12087"/>
                  <a:pt x="268376" y="12108"/>
                  <a:pt x="267852" y="12298"/>
                </a:cubicBezTo>
                <a:cubicBezTo>
                  <a:pt x="242275" y="21696"/>
                  <a:pt x="217451" y="33038"/>
                  <a:pt x="193593" y="46227"/>
                </a:cubicBezTo>
                <a:cubicBezTo>
                  <a:pt x="177984" y="54843"/>
                  <a:pt x="162747" y="64161"/>
                  <a:pt x="147880" y="74180"/>
                </a:cubicBezTo>
                <a:cubicBezTo>
                  <a:pt x="131120" y="85503"/>
                  <a:pt x="114947" y="97678"/>
                  <a:pt x="99422" y="110656"/>
                </a:cubicBezTo>
                <a:cubicBezTo>
                  <a:pt x="90437" y="118219"/>
                  <a:pt x="81690" y="126057"/>
                  <a:pt x="73180" y="134167"/>
                </a:cubicBezTo>
                <a:cubicBezTo>
                  <a:pt x="67605" y="139471"/>
                  <a:pt x="62261" y="145007"/>
                  <a:pt x="56853" y="150479"/>
                </a:cubicBezTo>
                <a:cubicBezTo>
                  <a:pt x="56769" y="150732"/>
                  <a:pt x="56602" y="150985"/>
                  <a:pt x="56371" y="150985"/>
                </a:cubicBezTo>
                <a:cubicBezTo>
                  <a:pt x="56015" y="151027"/>
                  <a:pt x="56036" y="150690"/>
                  <a:pt x="56057" y="150458"/>
                </a:cubicBezTo>
                <a:cubicBezTo>
                  <a:pt x="56043" y="150016"/>
                  <a:pt x="56167" y="149583"/>
                  <a:pt x="56413" y="149217"/>
                </a:cubicBezTo>
                <a:cubicBezTo>
                  <a:pt x="56806" y="146377"/>
                  <a:pt x="57380" y="143563"/>
                  <a:pt x="58132" y="140797"/>
                </a:cubicBezTo>
                <a:cubicBezTo>
                  <a:pt x="58380" y="140120"/>
                  <a:pt x="58808" y="139524"/>
                  <a:pt x="59368" y="139071"/>
                </a:cubicBezTo>
                <a:cubicBezTo>
                  <a:pt x="66760" y="131690"/>
                  <a:pt x="74354" y="124491"/>
                  <a:pt x="82151" y="117476"/>
                </a:cubicBezTo>
                <a:cubicBezTo>
                  <a:pt x="101750" y="100000"/>
                  <a:pt x="122497" y="83868"/>
                  <a:pt x="144254" y="69191"/>
                </a:cubicBezTo>
                <a:cubicBezTo>
                  <a:pt x="163134" y="56408"/>
                  <a:pt x="182729" y="44722"/>
                  <a:pt x="202940" y="34188"/>
                </a:cubicBezTo>
                <a:cubicBezTo>
                  <a:pt x="220404" y="25119"/>
                  <a:pt x="238335" y="16989"/>
                  <a:pt x="256660" y="9835"/>
                </a:cubicBezTo>
                <a:cubicBezTo>
                  <a:pt x="258227" y="9124"/>
                  <a:pt x="259992" y="8990"/>
                  <a:pt x="261648" y="9456"/>
                </a:cubicBezTo>
                <a:close/>
                <a:moveTo>
                  <a:pt x="245404" y="6677"/>
                </a:moveTo>
                <a:cubicBezTo>
                  <a:pt x="245634" y="6614"/>
                  <a:pt x="246158" y="6256"/>
                  <a:pt x="246033" y="6825"/>
                </a:cubicBezTo>
                <a:cubicBezTo>
                  <a:pt x="245907" y="7393"/>
                  <a:pt x="245488" y="7393"/>
                  <a:pt x="245027" y="7393"/>
                </a:cubicBezTo>
                <a:cubicBezTo>
                  <a:pt x="236643" y="10887"/>
                  <a:pt x="228301" y="14528"/>
                  <a:pt x="220064" y="18401"/>
                </a:cubicBezTo>
                <a:cubicBezTo>
                  <a:pt x="203994" y="25993"/>
                  <a:pt x="188275" y="34293"/>
                  <a:pt x="172905" y="43301"/>
                </a:cubicBezTo>
                <a:cubicBezTo>
                  <a:pt x="147433" y="58287"/>
                  <a:pt x="123089" y="75129"/>
                  <a:pt x="100071" y="93691"/>
                </a:cubicBezTo>
                <a:cubicBezTo>
                  <a:pt x="88166" y="103268"/>
                  <a:pt x="76638" y="113308"/>
                  <a:pt x="65572" y="123916"/>
                </a:cubicBezTo>
                <a:lnTo>
                  <a:pt x="62407" y="126842"/>
                </a:lnTo>
                <a:cubicBezTo>
                  <a:pt x="62176" y="122148"/>
                  <a:pt x="74501" y="95754"/>
                  <a:pt x="82507" y="83546"/>
                </a:cubicBezTo>
                <a:cubicBezTo>
                  <a:pt x="91237" y="70196"/>
                  <a:pt x="101729" y="58095"/>
                  <a:pt x="113695" y="47574"/>
                </a:cubicBezTo>
                <a:cubicBezTo>
                  <a:pt x="125704" y="37085"/>
                  <a:pt x="139107" y="28323"/>
                  <a:pt x="153518" y="21538"/>
                </a:cubicBezTo>
                <a:cubicBezTo>
                  <a:pt x="167768" y="14781"/>
                  <a:pt x="182897" y="10076"/>
                  <a:pt x="198455" y="7561"/>
                </a:cubicBezTo>
                <a:cubicBezTo>
                  <a:pt x="213981" y="5016"/>
                  <a:pt x="229793" y="4718"/>
                  <a:pt x="245404" y="6677"/>
                </a:cubicBezTo>
                <a:close/>
                <a:moveTo>
                  <a:pt x="416266" y="131"/>
                </a:moveTo>
                <a:cubicBezTo>
                  <a:pt x="431122" y="1575"/>
                  <a:pt x="442595" y="13881"/>
                  <a:pt x="443052" y="28862"/>
                </a:cubicBezTo>
                <a:cubicBezTo>
                  <a:pt x="442977" y="30144"/>
                  <a:pt x="443767" y="31318"/>
                  <a:pt x="444980" y="31724"/>
                </a:cubicBezTo>
                <a:cubicBezTo>
                  <a:pt x="453519" y="35548"/>
                  <a:pt x="461323" y="40849"/>
                  <a:pt x="468036" y="47384"/>
                </a:cubicBezTo>
                <a:cubicBezTo>
                  <a:pt x="477738" y="56923"/>
                  <a:pt x="484430" y="69119"/>
                  <a:pt x="487277" y="82451"/>
                </a:cubicBezTo>
                <a:cubicBezTo>
                  <a:pt x="489207" y="91549"/>
                  <a:pt x="489767" y="100886"/>
                  <a:pt x="488932" y="110150"/>
                </a:cubicBezTo>
                <a:cubicBezTo>
                  <a:pt x="487807" y="123049"/>
                  <a:pt x="484952" y="135737"/>
                  <a:pt x="480444" y="147869"/>
                </a:cubicBezTo>
                <a:cubicBezTo>
                  <a:pt x="475168" y="162253"/>
                  <a:pt x="468476" y="176074"/>
                  <a:pt x="460470" y="189123"/>
                </a:cubicBezTo>
                <a:cubicBezTo>
                  <a:pt x="453762" y="200176"/>
                  <a:pt x="446414" y="210824"/>
                  <a:pt x="438462" y="221012"/>
                </a:cubicBezTo>
                <a:cubicBezTo>
                  <a:pt x="438190" y="221369"/>
                  <a:pt x="437854" y="221685"/>
                  <a:pt x="437561" y="222022"/>
                </a:cubicBezTo>
                <a:cubicBezTo>
                  <a:pt x="436599" y="223510"/>
                  <a:pt x="435519" y="224918"/>
                  <a:pt x="434333" y="226232"/>
                </a:cubicBezTo>
                <a:cubicBezTo>
                  <a:pt x="434023" y="226802"/>
                  <a:pt x="433635" y="227326"/>
                  <a:pt x="433180" y="227789"/>
                </a:cubicBezTo>
                <a:cubicBezTo>
                  <a:pt x="432837" y="228469"/>
                  <a:pt x="432323" y="229050"/>
                  <a:pt x="431692" y="229473"/>
                </a:cubicBezTo>
                <a:cubicBezTo>
                  <a:pt x="431650" y="230083"/>
                  <a:pt x="431315" y="230483"/>
                  <a:pt x="430539" y="230799"/>
                </a:cubicBezTo>
                <a:cubicBezTo>
                  <a:pt x="430770" y="230115"/>
                  <a:pt x="431158" y="229494"/>
                  <a:pt x="431671" y="228989"/>
                </a:cubicBezTo>
                <a:lnTo>
                  <a:pt x="432803" y="227389"/>
                </a:lnTo>
                <a:cubicBezTo>
                  <a:pt x="433067" y="226783"/>
                  <a:pt x="433453" y="226240"/>
                  <a:pt x="433935" y="225789"/>
                </a:cubicBezTo>
                <a:cubicBezTo>
                  <a:pt x="434851" y="224165"/>
                  <a:pt x="435897" y="222615"/>
                  <a:pt x="437058" y="221159"/>
                </a:cubicBezTo>
                <a:cubicBezTo>
                  <a:pt x="439929" y="216423"/>
                  <a:pt x="443136" y="211940"/>
                  <a:pt x="445945" y="207183"/>
                </a:cubicBezTo>
                <a:cubicBezTo>
                  <a:pt x="453589" y="194691"/>
                  <a:pt x="460524" y="181775"/>
                  <a:pt x="466715" y="168496"/>
                </a:cubicBezTo>
                <a:cubicBezTo>
                  <a:pt x="471721" y="157743"/>
                  <a:pt x="475462" y="146442"/>
                  <a:pt x="477866" y="134819"/>
                </a:cubicBezTo>
                <a:cubicBezTo>
                  <a:pt x="479557" y="126606"/>
                  <a:pt x="480261" y="118216"/>
                  <a:pt x="479962" y="109835"/>
                </a:cubicBezTo>
                <a:cubicBezTo>
                  <a:pt x="479685" y="98430"/>
                  <a:pt x="477082" y="87205"/>
                  <a:pt x="472312" y="76852"/>
                </a:cubicBezTo>
                <a:cubicBezTo>
                  <a:pt x="467095" y="66064"/>
                  <a:pt x="458969" y="56963"/>
                  <a:pt x="448858" y="50584"/>
                </a:cubicBezTo>
                <a:cubicBezTo>
                  <a:pt x="446272" y="48900"/>
                  <a:pt x="443593" y="47368"/>
                  <a:pt x="440831" y="45995"/>
                </a:cubicBezTo>
                <a:cubicBezTo>
                  <a:pt x="439384" y="45280"/>
                  <a:pt x="439384" y="45301"/>
                  <a:pt x="438462" y="46732"/>
                </a:cubicBezTo>
                <a:cubicBezTo>
                  <a:pt x="434377" y="53474"/>
                  <a:pt x="427664" y="58185"/>
                  <a:pt x="419955" y="59719"/>
                </a:cubicBezTo>
                <a:cubicBezTo>
                  <a:pt x="404254" y="63069"/>
                  <a:pt x="388759" y="53219"/>
                  <a:pt x="385057" y="37534"/>
                </a:cubicBezTo>
                <a:cubicBezTo>
                  <a:pt x="384659" y="36039"/>
                  <a:pt x="384659" y="36039"/>
                  <a:pt x="383087" y="36039"/>
                </a:cubicBezTo>
                <a:cubicBezTo>
                  <a:pt x="374729" y="36508"/>
                  <a:pt x="366408" y="37485"/>
                  <a:pt x="358166" y="38965"/>
                </a:cubicBezTo>
                <a:cubicBezTo>
                  <a:pt x="349971" y="40270"/>
                  <a:pt x="341839" y="41912"/>
                  <a:pt x="333707" y="43575"/>
                </a:cubicBezTo>
                <a:cubicBezTo>
                  <a:pt x="333378" y="43576"/>
                  <a:pt x="333074" y="43752"/>
                  <a:pt x="332910" y="44038"/>
                </a:cubicBezTo>
                <a:cubicBezTo>
                  <a:pt x="333015" y="44627"/>
                  <a:pt x="333665" y="44901"/>
                  <a:pt x="334105" y="45280"/>
                </a:cubicBezTo>
                <a:cubicBezTo>
                  <a:pt x="353098" y="61237"/>
                  <a:pt x="368476" y="81087"/>
                  <a:pt x="379210" y="103499"/>
                </a:cubicBezTo>
                <a:cubicBezTo>
                  <a:pt x="386818" y="119273"/>
                  <a:pt x="392085" y="136078"/>
                  <a:pt x="394845" y="153383"/>
                </a:cubicBezTo>
                <a:cubicBezTo>
                  <a:pt x="396864" y="165903"/>
                  <a:pt x="397509" y="178608"/>
                  <a:pt x="396774" y="191270"/>
                </a:cubicBezTo>
                <a:cubicBezTo>
                  <a:pt x="395223" y="221224"/>
                  <a:pt x="386128" y="250294"/>
                  <a:pt x="370344" y="275758"/>
                </a:cubicBezTo>
                <a:cubicBezTo>
                  <a:pt x="360587" y="291612"/>
                  <a:pt x="348334" y="305773"/>
                  <a:pt x="334063" y="317686"/>
                </a:cubicBezTo>
                <a:cubicBezTo>
                  <a:pt x="329242" y="321706"/>
                  <a:pt x="324233" y="325432"/>
                  <a:pt x="319098" y="328968"/>
                </a:cubicBezTo>
                <a:cubicBezTo>
                  <a:pt x="317337" y="330147"/>
                  <a:pt x="315325" y="330884"/>
                  <a:pt x="313670" y="332252"/>
                </a:cubicBezTo>
                <a:cubicBezTo>
                  <a:pt x="313552" y="332694"/>
                  <a:pt x="313265" y="333073"/>
                  <a:pt x="312873" y="333304"/>
                </a:cubicBezTo>
                <a:lnTo>
                  <a:pt x="307549" y="336630"/>
                </a:lnTo>
                <a:lnTo>
                  <a:pt x="304846" y="338166"/>
                </a:lnTo>
                <a:lnTo>
                  <a:pt x="301408" y="340145"/>
                </a:lnTo>
                <a:cubicBezTo>
                  <a:pt x="300323" y="340905"/>
                  <a:pt x="299172" y="341568"/>
                  <a:pt x="297971" y="342123"/>
                </a:cubicBezTo>
                <a:cubicBezTo>
                  <a:pt x="297321" y="342687"/>
                  <a:pt x="296567" y="343117"/>
                  <a:pt x="295749" y="343386"/>
                </a:cubicBezTo>
                <a:cubicBezTo>
                  <a:pt x="295676" y="343576"/>
                  <a:pt x="295489" y="343696"/>
                  <a:pt x="295288" y="343681"/>
                </a:cubicBezTo>
                <a:cubicBezTo>
                  <a:pt x="295141" y="343946"/>
                  <a:pt x="294856" y="344102"/>
                  <a:pt x="294554" y="344081"/>
                </a:cubicBezTo>
                <a:cubicBezTo>
                  <a:pt x="294399" y="344352"/>
                  <a:pt x="294112" y="344521"/>
                  <a:pt x="293800" y="344523"/>
                </a:cubicBezTo>
                <a:cubicBezTo>
                  <a:pt x="293655" y="344792"/>
                  <a:pt x="293370" y="344956"/>
                  <a:pt x="293066" y="344944"/>
                </a:cubicBezTo>
                <a:cubicBezTo>
                  <a:pt x="292995" y="345125"/>
                  <a:pt x="292819" y="345243"/>
                  <a:pt x="292626" y="345238"/>
                </a:cubicBezTo>
                <a:cubicBezTo>
                  <a:pt x="287994" y="348122"/>
                  <a:pt x="283174" y="350711"/>
                  <a:pt x="278395" y="353300"/>
                </a:cubicBezTo>
                <a:cubicBezTo>
                  <a:pt x="256599" y="365194"/>
                  <a:pt x="233948" y="375438"/>
                  <a:pt x="210633" y="383946"/>
                </a:cubicBezTo>
                <a:cubicBezTo>
                  <a:pt x="192968" y="390402"/>
                  <a:pt x="174859" y="395565"/>
                  <a:pt x="156453" y="399396"/>
                </a:cubicBezTo>
                <a:cubicBezTo>
                  <a:pt x="147817" y="401220"/>
                  <a:pt x="139119" y="402622"/>
                  <a:pt x="130358" y="403605"/>
                </a:cubicBezTo>
                <a:cubicBezTo>
                  <a:pt x="118577" y="404992"/>
                  <a:pt x="106705" y="405449"/>
                  <a:pt x="94853" y="404973"/>
                </a:cubicBezTo>
                <a:cubicBezTo>
                  <a:pt x="80530" y="404529"/>
                  <a:pt x="66356" y="401917"/>
                  <a:pt x="52808" y="397228"/>
                </a:cubicBezTo>
                <a:cubicBezTo>
                  <a:pt x="41327" y="393306"/>
                  <a:pt x="30799" y="386994"/>
                  <a:pt x="21914" y="378705"/>
                </a:cubicBezTo>
                <a:cubicBezTo>
                  <a:pt x="11426" y="368621"/>
                  <a:pt x="4352" y="355489"/>
                  <a:pt x="1688" y="341155"/>
                </a:cubicBezTo>
                <a:cubicBezTo>
                  <a:pt x="-172" y="331366"/>
                  <a:pt x="-498" y="321347"/>
                  <a:pt x="724" y="311456"/>
                </a:cubicBezTo>
                <a:cubicBezTo>
                  <a:pt x="2699" y="295445"/>
                  <a:pt x="7095" y="279829"/>
                  <a:pt x="13761" y="265150"/>
                </a:cubicBezTo>
                <a:cubicBezTo>
                  <a:pt x="21442" y="247897"/>
                  <a:pt x="30904" y="231502"/>
                  <a:pt x="41993" y="216234"/>
                </a:cubicBezTo>
                <a:cubicBezTo>
                  <a:pt x="55802" y="197029"/>
                  <a:pt x="71229" y="179050"/>
                  <a:pt x="88104" y="162497"/>
                </a:cubicBezTo>
                <a:cubicBezTo>
                  <a:pt x="113892" y="137157"/>
                  <a:pt x="142171" y="114505"/>
                  <a:pt x="172508" y="94890"/>
                </a:cubicBezTo>
                <a:cubicBezTo>
                  <a:pt x="195316" y="79990"/>
                  <a:pt x="219207" y="66833"/>
                  <a:pt x="243979" y="55530"/>
                </a:cubicBezTo>
                <a:cubicBezTo>
                  <a:pt x="267374" y="44765"/>
                  <a:pt x="291670" y="36095"/>
                  <a:pt x="316583" y="29620"/>
                </a:cubicBezTo>
                <a:cubicBezTo>
                  <a:pt x="330194" y="26085"/>
                  <a:pt x="344033" y="23497"/>
                  <a:pt x="357999" y="21874"/>
                </a:cubicBezTo>
                <a:cubicBezTo>
                  <a:pt x="366053" y="20902"/>
                  <a:pt x="374156" y="20382"/>
                  <a:pt x="382270" y="20316"/>
                </a:cubicBezTo>
                <a:cubicBezTo>
                  <a:pt x="382521" y="20316"/>
                  <a:pt x="382773" y="20316"/>
                  <a:pt x="383024" y="20316"/>
                </a:cubicBezTo>
                <a:cubicBezTo>
                  <a:pt x="385015" y="20443"/>
                  <a:pt x="386043" y="19622"/>
                  <a:pt x="386923" y="17622"/>
                </a:cubicBezTo>
                <a:cubicBezTo>
                  <a:pt x="391878" y="6006"/>
                  <a:pt x="403739" y="-1064"/>
                  <a:pt x="416266" y="131"/>
                </a:cubicBezTo>
                <a:close/>
              </a:path>
            </a:pathLst>
          </a:custGeom>
          <a:solidFill>
            <a:srgbClr val="376DB5"/>
          </a:solidFill>
          <a:ln w="20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2963" y="6542941"/>
            <a:ext cx="280476" cy="280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8380" y="6508358"/>
            <a:ext cx="349642" cy="349642"/>
          </a:xfrm>
        </p:spPr>
        <p:txBody>
          <a:bodyPr/>
          <a:lstStyle>
            <a:lvl1pPr algn="ctr">
              <a:defRPr lang="en-US" sz="7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D8B0B3AC-44A8-D142-AAF6-9A453466E1A4}" type="slidenum">
              <a:rPr lang="en-US" smtClean="0"/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 flipH="1" flipV="1">
            <a:off x="9265363" y="5246044"/>
            <a:ext cx="2869771" cy="1563379"/>
            <a:chOff x="44879" y="27296"/>
            <a:chExt cx="2869771" cy="1563379"/>
          </a:xfrm>
          <a:solidFill>
            <a:srgbClr val="0072FF"/>
          </a:solidFill>
        </p:grpSpPr>
        <p:cxnSp>
          <p:nvCxnSpPr>
            <p:cNvPr id="30" name="Straight Connector 29"/>
            <p:cNvCxnSpPr/>
            <p:nvPr/>
          </p:nvCxnSpPr>
          <p:spPr>
            <a:xfrm flipH="1">
              <a:off x="766351" y="34631"/>
              <a:ext cx="2148299" cy="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44879" y="27296"/>
              <a:ext cx="737495" cy="644210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52214" y="654128"/>
              <a:ext cx="0" cy="936547"/>
            </a:xfrm>
            <a:prstGeom prst="line">
              <a:avLst/>
            </a:prstGeom>
            <a:grpFill/>
            <a:ln w="38100">
              <a:solidFill>
                <a:srgbClr val="00C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5160373" y="202009"/>
            <a:ext cx="6237261" cy="5976999"/>
          </a:xfrm>
          <a:prstGeom prst="roundRect">
            <a:avLst>
              <a:gd name="adj" fmla="val 574"/>
            </a:avLst>
          </a:prstGeom>
        </p:spPr>
        <p:txBody>
          <a:bodyPr/>
          <a:lstStyle>
            <a:lvl1pPr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Hình ảnh</a:t>
            </a:r>
            <a:endParaRPr lang="en-US" dirty="0"/>
          </a:p>
        </p:txBody>
      </p:sp>
    </p:spTree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1. TÊN MỤC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CDDB1B-AAE9-1649-A755-11FADEB7E97E}" type="datetime4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vi-VN"/>
              <a:t>Thực hiện bởi Trường Đại học Công nghệ Thông tin, ĐHQG-HCM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B0B3AC-44A8-D142-AAF6-9A453466E1A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 flip="none" rotWithShape="1">
            <a:gsLst>
              <a:gs pos="0">
                <a:srgbClr val="0072FF"/>
              </a:gs>
              <a:gs pos="100000">
                <a:srgbClr val="00C6FF"/>
              </a:gs>
            </a:gsLst>
            <a:lin ang="2700000" scaled="1"/>
            <a:tileRect/>
          </a:gradFill>
          <a:effectLst>
            <a:innerShdw blurRad="114300">
              <a:schemeClr val="bg1"/>
            </a:innerShdw>
          </a:effectLst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0.jpeg"/><Relationship Id="rId1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8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7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1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2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3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4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5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7.svg"/><Relationship Id="rId1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Thực hiện bởi Trường Đại học Công nghệ Thông tin, ĐHQG-HCM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HỆ ĐIỀU HÀNH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gradFill flip="none" rotWithShape="1">
                  <a:gsLst>
                    <a:gs pos="0">
                      <a:schemeClr val="accent5"/>
                    </a:gs>
                    <a:gs pos="100000">
                      <a:schemeClr val="accent3"/>
                    </a:gs>
                  </a:gsLst>
                  <a:lin ang="5400000" scaled="1"/>
                  <a:tileRect/>
                </a:gradFill>
              </a:rPr>
              <a:t>CHƯƠNG 2: CẤU TRÚC HỆ ĐIỀU HÀNH</a:t>
            </a:r>
            <a:endParaRPr lang="en-US" dirty="0">
              <a:gradFill flip="none" rotWithShape="1">
                <a:gsLst>
                  <a:gs pos="0">
                    <a:schemeClr val="accent5"/>
                  </a:gs>
                  <a:gs pos="100000">
                    <a:schemeClr val="accent3"/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bày</a:t>
            </a:r>
            <a:r>
              <a:rPr lang="en-US" dirty="0"/>
              <a:t>: ...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Trình bày về các thành phần trong hệ điều hành, các dịch vụ mà hệ điều hành cung cấp, các định nghĩa về lời gọi hệ thống/chương trình hệ thống và cấu trúc hệ thống của hệ điều hành</a:t>
            </a:r>
            <a:endParaRPr lang="en-US"/>
          </a:p>
        </p:txBody>
      </p:sp>
      <p:sp>
        <p:nvSpPr>
          <p:cNvPr id="3" name="Text Placeholder 8"/>
          <p:cNvSpPr txBox="1"/>
          <p:nvPr/>
        </p:nvSpPr>
        <p:spPr>
          <a:xfrm>
            <a:off x="4680970" y="4963048"/>
            <a:ext cx="2830058" cy="34500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i="0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Trình bày: ...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1.2.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bộ </a:t>
            </a:r>
            <a:r>
              <a:rPr lang="en-US" dirty="0" err="1"/>
              <a:t>nhớ</a:t>
            </a:r>
            <a:r>
              <a:rPr lang="en-US" dirty="0"/>
              <a:t> </a:t>
            </a:r>
            <a:r>
              <a:rPr lang="en-US" dirty="0" err="1"/>
              <a:t>chính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1073" y="1123950"/>
            <a:ext cx="8275454" cy="52135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1.2.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nhớ</a:t>
            </a:r>
            <a:r>
              <a:rPr lang="en-US" dirty="0"/>
              <a:t> </a:t>
            </a:r>
            <a:r>
              <a:rPr lang="en-US" dirty="0" err="1"/>
              <a:t>chính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2400" b="1" dirty="0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lin ang="2700000" scaled="1"/>
                  <a:tileRect/>
                </a:gradFill>
              </a:rPr>
              <a:t>Bộ nhớ chính </a:t>
            </a:r>
            <a:r>
              <a:rPr lang="vi-VN" sz="2400" dirty="0"/>
              <a:t>là trung tâm của các thao tác, xử lý</a:t>
            </a:r>
            <a:endParaRPr lang="vi-VN" sz="2400" dirty="0"/>
          </a:p>
          <a:p>
            <a:r>
              <a:rPr lang="vi-VN" sz="2400" dirty="0"/>
              <a:t>Để nâng cao hiệu suất sử dụng CPU, hệ điều hành cần quản lý bộ nhớ thích hợp</a:t>
            </a:r>
            <a:endParaRPr lang="vi-VN" sz="2400" dirty="0"/>
          </a:p>
          <a:p>
            <a:r>
              <a:rPr lang="vi-VN" sz="2400" dirty="0"/>
              <a:t>Các nhiệm vụ chính:</a:t>
            </a:r>
            <a:endParaRPr lang="vi-VN" sz="2400" dirty="0"/>
          </a:p>
          <a:p>
            <a:pPr lvl="1"/>
            <a:r>
              <a:rPr lang="vi-VN" dirty="0"/>
              <a:t>Theo dõi, quản lý các vùng nhớ trống và đã cấp phát</a:t>
            </a:r>
            <a:endParaRPr lang="vi-VN" dirty="0"/>
          </a:p>
          <a:p>
            <a:pPr lvl="1"/>
            <a:r>
              <a:rPr lang="vi-VN" dirty="0"/>
              <a:t>Quyết định sẽ nạp chương trình nào khi có vùng nhớ trống</a:t>
            </a:r>
            <a:endParaRPr lang="vi-VN" dirty="0"/>
          </a:p>
          <a:p>
            <a:pPr lvl="1"/>
            <a:r>
              <a:rPr lang="vi-VN" dirty="0"/>
              <a:t>Cấp phát và thu hồi các vùng nhớ khi cần thiết</a:t>
            </a:r>
            <a:endParaRPr lang="vi-VN" dirty="0"/>
          </a:p>
          <a:p>
            <a:pPr marL="457200" lvl="1" indent="0">
              <a:buNone/>
            </a:pPr>
            <a:endParaRPr lang="vi-VN" dirty="0"/>
          </a:p>
          <a:p>
            <a:pPr lvl="1"/>
            <a:endParaRPr lang="vi-V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1.2.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nhớ</a:t>
            </a:r>
            <a:r>
              <a:rPr lang="en-US" dirty="0"/>
              <a:t> </a:t>
            </a:r>
            <a:r>
              <a:rPr lang="en-US" dirty="0" err="1"/>
              <a:t>chính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</a:fld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047749"/>
            <a:ext cx="8928410" cy="5183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893270" y="2413262"/>
            <a:ext cx="2733773" cy="61274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1.2.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nhớ</a:t>
            </a:r>
            <a:r>
              <a:rPr lang="en-US" dirty="0"/>
              <a:t> </a:t>
            </a:r>
            <a:r>
              <a:rPr lang="en-US" dirty="0" err="1"/>
              <a:t>chính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</a:fld>
            <a:endParaRPr lang="en-US" dirty="0"/>
          </a:p>
        </p:txBody>
      </p:sp>
      <p:pic>
        <p:nvPicPr>
          <p:cNvPr id="3" name="Picture 1" descr="1_11.pdf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601" y="1223382"/>
            <a:ext cx="8356797" cy="3487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586" y="5188564"/>
            <a:ext cx="6512828" cy="798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6096000" y="1659117"/>
            <a:ext cx="1322895" cy="296944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06013" y="5069443"/>
            <a:ext cx="1451728" cy="101084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470928" y="1455313"/>
            <a:ext cx="9836723" cy="1524370"/>
          </a:xfrm>
        </p:spPr>
        <p:txBody>
          <a:bodyPr>
            <a:normAutofit/>
          </a:bodyPr>
          <a:lstStyle/>
          <a:p>
            <a:r>
              <a:rPr lang="en-US" dirty="0"/>
              <a:t>CÁC THÀNH PHẦN CỦA</a:t>
            </a:r>
            <a:br>
              <a:rPr lang="en-US" dirty="0"/>
            </a:br>
            <a:r>
              <a:rPr lang="en-US" dirty="0"/>
              <a:t>HỆ ĐIỀU HÀNH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vi-VN" sz="2800" dirty="0"/>
              <a:t>1.3. Quản lý file</a:t>
            </a:r>
            <a:endParaRPr lang="vi-VN" sz="28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1.3.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file</a:t>
            </a:r>
            <a:r>
              <a:rPr lang="vi-VN" altLang="en-US" dirty="0"/>
              <a:t> (bộ nhớ </a:t>
            </a:r>
            <a:r>
              <a:rPr lang="vi-VN" altLang="en-US" dirty="0"/>
              <a:t>phụ)</a:t>
            </a:r>
            <a:endParaRPr lang="vi-V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1440" y="1045751"/>
            <a:ext cx="8798313" cy="510302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1.3.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vi-VN" dirty="0"/>
              <a:t>Hệ thống file có 3 </a:t>
            </a:r>
            <a:r>
              <a:rPr lang="vi-VN" dirty="0"/>
              <a:t>loại</a:t>
            </a:r>
            <a:endParaRPr lang="vi-VN" dirty="0"/>
          </a:p>
          <a:p>
            <a:pPr lvl="1"/>
            <a:r>
              <a:rPr lang="vi-VN" dirty="0"/>
              <a:t>File là 1 block </a:t>
            </a:r>
            <a:r>
              <a:rPr lang="vi-VN" dirty="0"/>
              <a:t>of </a:t>
            </a:r>
            <a:r>
              <a:rPr lang="vi-VN" dirty="0"/>
              <a:t>bit</a:t>
            </a:r>
            <a:endParaRPr lang="vi-VN" dirty="0"/>
          </a:p>
          <a:p>
            <a:pPr lvl="1"/>
            <a:r>
              <a:rPr lang="vi-VN" dirty="0"/>
              <a:t>Thư mục khái niệm là 1 </a:t>
            </a:r>
            <a:r>
              <a:rPr lang="vi-VN" dirty="0"/>
              <a:t>container</a:t>
            </a:r>
            <a:endParaRPr lang="vi-VN" dirty="0"/>
          </a:p>
          <a:p>
            <a:pPr lvl="1"/>
            <a:r>
              <a:rPr lang="vi-VN" dirty="0"/>
              <a:t>sho</a:t>
            </a:r>
            <a:r>
              <a:rPr lang="vi-VN" dirty="0"/>
              <a:t>rt </a:t>
            </a:r>
            <a:r>
              <a:rPr lang="vi-VN" dirty="0"/>
              <a:t>cut</a:t>
            </a:r>
            <a:endParaRPr lang="vi-VN" dirty="0"/>
          </a:p>
          <a:p>
            <a:r>
              <a:rPr lang="vi-VN" dirty="0"/>
              <a:t>Các dịch vụ chính:</a:t>
            </a:r>
            <a:endParaRPr lang="vi-VN" dirty="0"/>
          </a:p>
          <a:p>
            <a:pPr lvl="1"/>
            <a:r>
              <a:rPr lang="vi-VN" dirty="0"/>
              <a:t>Tạo và xóa file/ thư mục</a:t>
            </a:r>
            <a:endParaRPr lang="vi-VN" dirty="0"/>
          </a:p>
          <a:p>
            <a:pPr lvl="1"/>
            <a:r>
              <a:rPr lang="vi-VN" dirty="0"/>
              <a:t>Các thao tác xử lý file/ thư mục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copy, paste, …</a:t>
            </a:r>
            <a:endParaRPr lang="vi-VN" dirty="0"/>
          </a:p>
          <a:p>
            <a:pPr lvl="1"/>
            <a:r>
              <a:rPr lang="vi-VN" dirty="0"/>
              <a:t>“Ánh xạ” file/ thư mục vào thiết bị thứ cấp tương ứng</a:t>
            </a:r>
            <a:endParaRPr lang="vi-VN" dirty="0"/>
          </a:p>
          <a:p>
            <a:pPr lvl="1"/>
            <a:r>
              <a:rPr lang="vi-VN" dirty="0"/>
              <a:t>Sao lưu và phục hồi dữ liệu</a:t>
            </a:r>
            <a:endParaRPr lang="vi-V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470928" y="1455313"/>
            <a:ext cx="9836723" cy="1524370"/>
          </a:xfrm>
        </p:spPr>
        <p:txBody>
          <a:bodyPr>
            <a:normAutofit/>
          </a:bodyPr>
          <a:lstStyle/>
          <a:p>
            <a:r>
              <a:rPr lang="en-US" dirty="0"/>
              <a:t>CÁC THÀNH PHẦN CỦA</a:t>
            </a:r>
            <a:br>
              <a:rPr lang="en-US" dirty="0"/>
            </a:br>
            <a:r>
              <a:rPr lang="en-US" dirty="0"/>
              <a:t>HỆ ĐIỀU HÀNH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vi-VN" sz="2800" dirty="0"/>
              <a:t>1.4. Quản lý hệ thống I/O</a:t>
            </a:r>
            <a:endParaRPr lang="vi-VN" sz="28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1.4.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I/O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</a:fld>
            <a:endParaRPr lang="en-US" dirty="0"/>
          </a:p>
        </p:txBody>
      </p:sp>
      <p:pic>
        <p:nvPicPr>
          <p:cNvPr id="3" name="Picture 2" descr="A screenshot of a social media post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4198" y="1093065"/>
            <a:ext cx="7283604" cy="533524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1.4.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I/O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dirty="0"/>
              <a:t>Che dấu sự khác biệt của các thiết bị I/O trước người dùng</a:t>
            </a:r>
            <a:endParaRPr lang="vi-VN" dirty="0"/>
          </a:p>
          <a:p>
            <a:r>
              <a:rPr lang="vi-VN" dirty="0"/>
              <a:t>Có chức năng:</a:t>
            </a:r>
            <a:endParaRPr lang="vi-VN" dirty="0"/>
          </a:p>
          <a:p>
            <a:pPr lvl="1"/>
            <a:r>
              <a:rPr lang="vi-VN" sz="2800" dirty="0"/>
              <a:t>Cơ chế: buffering, caching, spooling</a:t>
            </a:r>
            <a:endParaRPr lang="vi-VN" sz="2800" dirty="0"/>
          </a:p>
          <a:p>
            <a:pPr lvl="1"/>
            <a:r>
              <a:rPr lang="vi-VN" sz="2800" dirty="0"/>
              <a:t>Cung cấp giao diện chung đến các trình điều khiển thiết bị</a:t>
            </a:r>
            <a:endParaRPr lang="vi-VN" sz="2800" dirty="0"/>
          </a:p>
          <a:p>
            <a:pPr lvl="1"/>
            <a:r>
              <a:rPr lang="vi-VN" sz="2800" dirty="0"/>
              <a:t>Bộ điều khiển các thiết bị phần cứng</a:t>
            </a:r>
            <a:endParaRPr lang="vi-VN" sz="2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</a:fld>
            <a:endParaRPr lang="en-US" dirty="0"/>
          </a:p>
        </p:txBody>
      </p:sp>
      <p:pic>
        <p:nvPicPr>
          <p:cNvPr id="1026" name="Picture 2" descr="Spooling in Operating System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794" y="4364324"/>
            <a:ext cx="4962060" cy="224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vi-VN" sz="2800"/>
              <a:t>Biết được các thành phần của hệ điều hành</a:t>
            </a:r>
            <a:endParaRPr lang="vi-VN" sz="2800"/>
          </a:p>
          <a:p>
            <a:r>
              <a:rPr lang="vi-VN" sz="2800"/>
              <a:t>Hiểu được các dịch vụ mà hệ điều hành cung cấp</a:t>
            </a:r>
            <a:endParaRPr lang="vi-VN" sz="2800"/>
          </a:p>
          <a:p>
            <a:r>
              <a:rPr lang="vi-VN" sz="2800"/>
              <a:t>Hiểu được cấu trúc của một hệ điều hành</a:t>
            </a:r>
            <a:endParaRPr lang="vi-VN" sz="2800"/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470928" y="1455313"/>
            <a:ext cx="9836723" cy="1524370"/>
          </a:xfrm>
        </p:spPr>
        <p:txBody>
          <a:bodyPr>
            <a:normAutofit/>
          </a:bodyPr>
          <a:lstStyle/>
          <a:p>
            <a:r>
              <a:rPr lang="en-US" dirty="0"/>
              <a:t>CÁC THÀNH PHẦN CỦA</a:t>
            </a:r>
            <a:br>
              <a:rPr lang="en-US" dirty="0"/>
            </a:br>
            <a:r>
              <a:rPr lang="en-US" dirty="0"/>
              <a:t>HỆ ĐIỀU HÀNH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800" dirty="0"/>
              <a:t>1.5. </a:t>
            </a:r>
            <a:r>
              <a:rPr lang="en-US" sz="2800" dirty="0" err="1"/>
              <a:t>Quản</a:t>
            </a:r>
            <a:r>
              <a:rPr lang="en-US" sz="2800" dirty="0"/>
              <a:t> </a:t>
            </a:r>
            <a:r>
              <a:rPr lang="en-US" sz="2800" dirty="0" err="1"/>
              <a:t>lý</a:t>
            </a:r>
            <a:r>
              <a:rPr lang="en-US" sz="2800" dirty="0"/>
              <a:t> </a:t>
            </a:r>
            <a:r>
              <a:rPr lang="en-US" sz="2800" dirty="0" err="1"/>
              <a:t>hệ</a:t>
            </a:r>
            <a:r>
              <a:rPr lang="en-US" sz="2800" dirty="0"/>
              <a:t> </a:t>
            </a:r>
            <a:r>
              <a:rPr lang="en-US" sz="2800" dirty="0" err="1"/>
              <a:t>thống</a:t>
            </a:r>
            <a:r>
              <a:rPr lang="en-US" sz="2800" dirty="0"/>
              <a:t> </a:t>
            </a:r>
            <a:r>
              <a:rPr lang="en-US" sz="2800" dirty="0" err="1"/>
              <a:t>lưu</a:t>
            </a:r>
            <a:r>
              <a:rPr lang="en-US" sz="2800" dirty="0"/>
              <a:t> </a:t>
            </a:r>
            <a:r>
              <a:rPr lang="en-US" sz="2800" dirty="0" err="1"/>
              <a:t>trữ</a:t>
            </a:r>
            <a:r>
              <a:rPr lang="en-US" sz="2800" dirty="0"/>
              <a:t> </a:t>
            </a:r>
            <a:r>
              <a:rPr lang="en-US" sz="2800" dirty="0" err="1"/>
              <a:t>thứ</a:t>
            </a:r>
            <a:r>
              <a:rPr lang="en-US" sz="2800" dirty="0"/>
              <a:t> </a:t>
            </a:r>
            <a:r>
              <a:rPr lang="en-US" sz="2800" dirty="0" err="1"/>
              <a:t>cấp</a:t>
            </a:r>
            <a:endParaRPr lang="vi-VN" sz="28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1.5. </a:t>
            </a:r>
            <a:r>
              <a:rPr lang="en-US" sz="4000" dirty="0" err="1"/>
              <a:t>Quản</a:t>
            </a:r>
            <a:r>
              <a:rPr lang="en-US" sz="4000" dirty="0"/>
              <a:t> </a:t>
            </a:r>
            <a:r>
              <a:rPr lang="en-US" sz="4000" dirty="0" err="1"/>
              <a:t>lý</a:t>
            </a:r>
            <a:r>
              <a:rPr lang="en-US" sz="4000" dirty="0"/>
              <a:t> </a:t>
            </a:r>
            <a:r>
              <a:rPr lang="en-US" sz="4000" dirty="0" err="1"/>
              <a:t>hệ</a:t>
            </a:r>
            <a:r>
              <a:rPr lang="en-US" sz="4000" dirty="0"/>
              <a:t> </a:t>
            </a:r>
            <a:r>
              <a:rPr lang="en-US" sz="4000" dirty="0" err="1"/>
              <a:t>thống</a:t>
            </a:r>
            <a:r>
              <a:rPr lang="en-US" sz="4000" dirty="0"/>
              <a:t> </a:t>
            </a:r>
            <a:r>
              <a:rPr lang="en-US" sz="4000" dirty="0" err="1"/>
              <a:t>lưu</a:t>
            </a:r>
            <a:r>
              <a:rPr lang="en-US" sz="4000" dirty="0"/>
              <a:t> </a:t>
            </a:r>
            <a:r>
              <a:rPr lang="en-US" sz="4000" dirty="0" err="1"/>
              <a:t>trữ</a:t>
            </a:r>
            <a:r>
              <a:rPr lang="en-US" sz="4000" dirty="0"/>
              <a:t> </a:t>
            </a:r>
            <a:r>
              <a:rPr lang="en-US" sz="4000" dirty="0" err="1"/>
              <a:t>thứ</a:t>
            </a:r>
            <a:r>
              <a:rPr lang="en-US" sz="4000" dirty="0"/>
              <a:t> </a:t>
            </a:r>
            <a:r>
              <a:rPr lang="en-US" sz="4000" dirty="0" err="1"/>
              <a:t>cấp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2866" y="1166701"/>
            <a:ext cx="7406268" cy="5313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1.5. </a:t>
            </a:r>
            <a:r>
              <a:rPr lang="en-US" sz="4000" dirty="0" err="1"/>
              <a:t>Quản</a:t>
            </a:r>
            <a:r>
              <a:rPr lang="en-US" sz="4000" dirty="0"/>
              <a:t> </a:t>
            </a:r>
            <a:r>
              <a:rPr lang="en-US" sz="4000" dirty="0" err="1"/>
              <a:t>lý</a:t>
            </a:r>
            <a:r>
              <a:rPr lang="en-US" sz="4000" dirty="0"/>
              <a:t> </a:t>
            </a:r>
            <a:r>
              <a:rPr lang="en-US" sz="4000" dirty="0" err="1"/>
              <a:t>hệ</a:t>
            </a:r>
            <a:r>
              <a:rPr lang="en-US" sz="4000" dirty="0"/>
              <a:t> </a:t>
            </a:r>
            <a:r>
              <a:rPr lang="en-US" sz="4000" dirty="0" err="1"/>
              <a:t>thống</a:t>
            </a:r>
            <a:r>
              <a:rPr lang="en-US" sz="4000" dirty="0"/>
              <a:t> </a:t>
            </a:r>
            <a:r>
              <a:rPr lang="en-US" sz="4000" dirty="0" err="1"/>
              <a:t>lưu</a:t>
            </a:r>
            <a:r>
              <a:rPr lang="en-US" sz="4000" dirty="0"/>
              <a:t> </a:t>
            </a:r>
            <a:r>
              <a:rPr lang="en-US" sz="4000" dirty="0" err="1"/>
              <a:t>trữ</a:t>
            </a:r>
            <a:r>
              <a:rPr lang="en-US" sz="4000" dirty="0"/>
              <a:t> </a:t>
            </a:r>
            <a:r>
              <a:rPr lang="en-US" sz="4000" dirty="0" err="1"/>
              <a:t>thứ</a:t>
            </a:r>
            <a:r>
              <a:rPr lang="en-US" sz="4000" dirty="0"/>
              <a:t> </a:t>
            </a:r>
            <a:r>
              <a:rPr lang="en-US" sz="4000" dirty="0" err="1"/>
              <a:t>cấp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vi-VN" sz="2400" dirty="0"/>
              <a:t>Bộ nhớ chính: kích thước nhỏ, là môi trường chứa </a:t>
            </a:r>
            <a:r>
              <a:rPr lang="en-US" sz="2400" dirty="0" err="1"/>
              <a:t>thông</a:t>
            </a:r>
            <a:r>
              <a:rPr lang="en-US" sz="2400" dirty="0"/>
              <a:t> </a:t>
            </a:r>
            <a:r>
              <a:rPr lang="vi-VN" sz="2400" dirty="0"/>
              <a:t>tin không bền vững =&gt; cần hệ thống lưu trữ thứ cấp để lưu trữ bền vững các dữ liệu, chương trình</a:t>
            </a:r>
            <a:endParaRPr lang="vi-VN" sz="2400" dirty="0"/>
          </a:p>
          <a:p>
            <a:r>
              <a:rPr lang="vi-VN" sz="2400" dirty="0"/>
              <a:t>Phương tiện lưu trữ thông dụng là </a:t>
            </a:r>
            <a:r>
              <a:rPr lang="en-US" sz="2400" dirty="0"/>
              <a:t>HDD </a:t>
            </a:r>
            <a:r>
              <a:rPr lang="en-US" sz="2400" dirty="0" err="1"/>
              <a:t>và</a:t>
            </a:r>
            <a:r>
              <a:rPr lang="en-US" sz="2400" dirty="0"/>
              <a:t> SSD</a:t>
            </a:r>
            <a:endParaRPr lang="vi-VN" sz="2400" dirty="0"/>
          </a:p>
          <a:p>
            <a:r>
              <a:rPr lang="vi-VN" sz="2400" dirty="0"/>
              <a:t>Nhiệm vụ của hệ điều hành trong quản lý đĩa</a:t>
            </a:r>
            <a:endParaRPr lang="vi-VN" sz="2400" dirty="0"/>
          </a:p>
          <a:p>
            <a:pPr lvl="1"/>
            <a:r>
              <a:rPr lang="vi-VN" dirty="0"/>
              <a:t>Quản lý không gian trống trên đĩa</a:t>
            </a:r>
            <a:r>
              <a:rPr lang="en-US" dirty="0"/>
              <a:t> </a:t>
            </a:r>
            <a:r>
              <a:rPr lang="vi-VN" dirty="0"/>
              <a:t>(free space management)</a:t>
            </a:r>
            <a:endParaRPr lang="vi-VN" dirty="0"/>
          </a:p>
          <a:p>
            <a:pPr lvl="1"/>
            <a:r>
              <a:rPr lang="vi-VN" dirty="0"/>
              <a:t>Cấp phát không gian lưu trữ (storage allocation)</a:t>
            </a:r>
            <a:endParaRPr lang="vi-VN" dirty="0"/>
          </a:p>
          <a:p>
            <a:pPr lvl="1"/>
            <a:r>
              <a:rPr lang="vi-VN" dirty="0"/>
              <a:t>Định thời họat động cho đĩa (disk scheduling)</a:t>
            </a:r>
            <a:endParaRPr lang="vi-VN" dirty="0"/>
          </a:p>
          <a:p>
            <a:pPr marL="0" indent="0">
              <a:buNone/>
            </a:pPr>
            <a:r>
              <a:rPr lang="vi-VN" sz="2400" dirty="0"/>
              <a:t>=&gt; Sử dụng thường xuyên =&gt; ảnh hưởng lớn đến tốc độ của cả hệ thống =&gt; cần hiệu quả</a:t>
            </a:r>
            <a:endParaRPr lang="vi-VN" sz="2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470928" y="1455313"/>
            <a:ext cx="9836723" cy="1524370"/>
          </a:xfrm>
        </p:spPr>
        <p:txBody>
          <a:bodyPr>
            <a:normAutofit/>
          </a:bodyPr>
          <a:lstStyle/>
          <a:p>
            <a:r>
              <a:rPr lang="en-US" dirty="0"/>
              <a:t>CÁC THÀNH PHẦN CỦA</a:t>
            </a:r>
            <a:br>
              <a:rPr lang="en-US" dirty="0"/>
            </a:br>
            <a:r>
              <a:rPr lang="en-US" dirty="0"/>
              <a:t>HỆ ĐIỀU HÀNH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1.6.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vệ</a:t>
            </a:r>
            <a:endParaRPr lang="vi-VN" sz="28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1.6.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vệ</a:t>
            </a:r>
            <a:r>
              <a:rPr lang="vi-VN" altLang="en-US" dirty="0" err="1"/>
              <a:t> (</a:t>
            </a:r>
            <a:r>
              <a:rPr lang="vi-VN" altLang="en-US" dirty="0" err="1"/>
              <a:t>security)</a:t>
            </a:r>
            <a:endParaRPr lang="vi-VN" altLang="en-US" dirty="0" err="1"/>
          </a:p>
        </p:txBody>
      </p:sp>
      <p:pic>
        <p:nvPicPr>
          <p:cNvPr id="3" name="Content Placeholder 9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00597" y="1488288"/>
            <a:ext cx="5640684" cy="3888238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</a:fld>
            <a:endParaRPr lang="en-US" dirty="0"/>
          </a:p>
        </p:txBody>
      </p:sp>
      <p:pic>
        <p:nvPicPr>
          <p:cNvPr id="6" name="Content Placeholder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00" y="1490560"/>
            <a:ext cx="5618668" cy="38768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1.6.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vệ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vi-VN" sz="2400" dirty="0"/>
              <a:t>Trong hệ thống cho phép nhiều user hay nhiều process diễn ra đồng thờ</a:t>
            </a:r>
            <a:r>
              <a:rPr lang="en-US" sz="2400" dirty="0" err="1"/>
              <a:t>i</a:t>
            </a:r>
            <a:r>
              <a:rPr lang="en-US" sz="2400" dirty="0"/>
              <a:t>:</a:t>
            </a:r>
            <a:endParaRPr lang="vi-VN" sz="2400" dirty="0"/>
          </a:p>
          <a:p>
            <a:pPr lvl="1"/>
            <a:r>
              <a:rPr lang="vi-VN" dirty="0"/>
              <a:t>Kiểm soát tiến trình người dùng đăng nhập/ xuất và sử dụng hệ thống</a:t>
            </a:r>
            <a:endParaRPr lang="vi-VN" dirty="0"/>
          </a:p>
          <a:p>
            <a:pPr lvl="1"/>
            <a:r>
              <a:rPr lang="vi-VN" dirty="0"/>
              <a:t>Kiểm soát việc truy cập các tài nguyên trong hệ thống</a:t>
            </a:r>
            <a:endParaRPr lang="vi-VN" dirty="0"/>
          </a:p>
          <a:p>
            <a:pPr lvl="1"/>
            <a:r>
              <a:rPr lang="vi-VN" dirty="0"/>
              <a:t>Bảo đảm những user/process chỉ được phép sử dụng các tài nguyên dành cho nó</a:t>
            </a:r>
            <a:endParaRPr lang="vi-VN" dirty="0"/>
          </a:p>
          <a:p>
            <a:pPr lvl="1"/>
            <a:r>
              <a:rPr lang="vi-VN" dirty="0"/>
              <a:t>Các nhiệm vụ của hệ thống bảo vệ</a:t>
            </a:r>
            <a:endParaRPr lang="vi-VN" dirty="0"/>
          </a:p>
          <a:p>
            <a:pPr lvl="2"/>
            <a:r>
              <a:rPr lang="vi-VN" sz="2400" dirty="0"/>
              <a:t>Cung cấp cơ chế kiểm soát đăng nhập/ xuất</a:t>
            </a:r>
            <a:endParaRPr lang="vi-VN" sz="2400" dirty="0"/>
          </a:p>
          <a:p>
            <a:pPr lvl="2"/>
            <a:r>
              <a:rPr lang="vi-VN" sz="2400" dirty="0"/>
              <a:t>Phân định được sự truy cập tài nguyên hợp pháp và bất hợp pháp (authorized/unauthorized)</a:t>
            </a:r>
            <a:endParaRPr lang="vi-VN" sz="2400" dirty="0"/>
          </a:p>
          <a:p>
            <a:pPr lvl="2"/>
            <a:r>
              <a:rPr lang="vi-VN" sz="2400" dirty="0"/>
              <a:t>Phương tiện thi hành các chính sách (enforcement of policies) </a:t>
            </a:r>
            <a:r>
              <a:rPr lang="en-US" sz="2400" dirty="0"/>
              <a:t> </a:t>
            </a:r>
            <a:r>
              <a:rPr lang="vi-VN" sz="2400" dirty="0"/>
              <a:t>(ví</a:t>
            </a:r>
            <a:r>
              <a:rPr lang="en-US" sz="2400" dirty="0"/>
              <a:t> </a:t>
            </a:r>
            <a:r>
              <a:rPr lang="vi-VN" sz="2400" dirty="0"/>
              <a:t>dụ: cần bảo vệ dữ liệu của ai đối với ai)</a:t>
            </a:r>
            <a:endParaRPr lang="vi-VN" sz="2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470928" y="1455313"/>
            <a:ext cx="9836723" cy="1524370"/>
          </a:xfrm>
        </p:spPr>
        <p:txBody>
          <a:bodyPr>
            <a:normAutofit/>
          </a:bodyPr>
          <a:lstStyle/>
          <a:p>
            <a:r>
              <a:rPr lang="en-US" dirty="0"/>
              <a:t>CÁC THÀNH PHẦN CỦA</a:t>
            </a:r>
            <a:br>
              <a:rPr lang="en-US" dirty="0"/>
            </a:br>
            <a:r>
              <a:rPr lang="en-US" dirty="0"/>
              <a:t>HỆ ĐIỀU HÀNH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1.7.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lệnh</a:t>
            </a:r>
            <a:endParaRPr lang="vi-VN" sz="28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1.7.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lệnh</a:t>
            </a:r>
            <a:endParaRPr lang="en-US" dirty="0"/>
          </a:p>
        </p:txBody>
      </p:sp>
      <p:pic>
        <p:nvPicPr>
          <p:cNvPr id="3" name="Content Placeholder 8" descr="A screenshot of a computer screen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88172" y="1246193"/>
            <a:ext cx="9624849" cy="5028984"/>
          </a:xfrm>
          <a:prstGeom prst="rect">
            <a:avLst/>
          </a:prstGeom>
          <a:noFill/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1.7.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lệnh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vi-VN" dirty="0"/>
              <a:t>Là giao diện chủ yếu giữa người dùng và OS</a:t>
            </a:r>
            <a:endParaRPr lang="vi-VN" dirty="0"/>
          </a:p>
          <a:p>
            <a:pPr lvl="1"/>
            <a:r>
              <a:rPr lang="vi-VN" dirty="0"/>
              <a:t>Ví dụ: shell, mouse-based window-and-menu</a:t>
            </a:r>
            <a:endParaRPr lang="vi-VN" dirty="0"/>
          </a:p>
          <a:p>
            <a:r>
              <a:rPr lang="vi-VN" dirty="0"/>
              <a:t>Khi user login</a:t>
            </a:r>
            <a:endParaRPr lang="vi-VN" dirty="0"/>
          </a:p>
          <a:p>
            <a:pPr lvl="1"/>
            <a:r>
              <a:rPr lang="vi-VN" dirty="0"/>
              <a:t>command line interpreter (shell) chạy, chờ nhận lệnh từ người dùng, thực thi lệnh và trả kết quả về.</a:t>
            </a:r>
            <a:endParaRPr lang="vi-VN" dirty="0"/>
          </a:p>
          <a:p>
            <a:pPr lvl="1"/>
            <a:r>
              <a:rPr lang="vi-VN" dirty="0"/>
              <a:t>Các lệnh -&gt;bộ điều khiển lệnh -&gt;hệ điều hành</a:t>
            </a:r>
            <a:endParaRPr lang="vi-VN" dirty="0"/>
          </a:p>
          <a:p>
            <a:pPr lvl="1"/>
            <a:r>
              <a:rPr lang="vi-VN" dirty="0"/>
              <a:t>Các lệnh chủ yếu:</a:t>
            </a:r>
            <a:endParaRPr lang="vi-VN" dirty="0"/>
          </a:p>
          <a:p>
            <a:pPr lvl="2"/>
            <a:r>
              <a:rPr lang="vi-VN" dirty="0"/>
              <a:t>Tạo, hủy và quản lý tiến trình, hệ thống</a:t>
            </a:r>
            <a:endParaRPr lang="vi-VN" dirty="0"/>
          </a:p>
          <a:p>
            <a:pPr lvl="2"/>
            <a:r>
              <a:rPr lang="vi-VN" dirty="0"/>
              <a:t>Kiểm soát I/O </a:t>
            </a:r>
            <a:endParaRPr lang="vi-VN" dirty="0"/>
          </a:p>
          <a:p>
            <a:pPr lvl="2"/>
            <a:r>
              <a:rPr lang="vi-VN" dirty="0"/>
              <a:t>Quản lý bộ lưu trữ thứ cấp</a:t>
            </a:r>
            <a:endParaRPr lang="vi-VN" dirty="0"/>
          </a:p>
          <a:p>
            <a:pPr lvl="2"/>
            <a:r>
              <a:rPr lang="vi-VN" dirty="0"/>
              <a:t>Quản lý bộ nhớ chính</a:t>
            </a:r>
            <a:endParaRPr lang="vi-VN" dirty="0"/>
          </a:p>
          <a:p>
            <a:pPr lvl="2"/>
            <a:r>
              <a:rPr lang="vi-VN" dirty="0"/>
              <a:t>Truy cập hệ thống file và cơ chế bảo mật</a:t>
            </a:r>
            <a:endParaRPr lang="vi-V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470929" y="1609859"/>
            <a:ext cx="8913812" cy="1369824"/>
          </a:xfrm>
        </p:spPr>
        <p:txBody>
          <a:bodyPr>
            <a:normAutofit/>
          </a:bodyPr>
          <a:lstStyle/>
          <a:p>
            <a:r>
              <a:rPr lang="en-US" dirty="0"/>
              <a:t>CÁC DỊCH VỤ HỆ ĐIỀU HÀNH CUNG CẤP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vi-VN" sz="28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vi-VN" sz="2800" dirty="0"/>
              <a:t>Các thành phần của hệ điều hành</a:t>
            </a:r>
            <a:endParaRPr lang="vi-VN" sz="2800" dirty="0"/>
          </a:p>
          <a:p>
            <a:r>
              <a:rPr lang="vi-VN" sz="2800" dirty="0"/>
              <a:t>Các dịch vụ hệ điều hành cung cấp</a:t>
            </a:r>
            <a:endParaRPr lang="vi-VN" sz="2800" dirty="0"/>
          </a:p>
          <a:p>
            <a:r>
              <a:rPr lang="vi-VN" sz="2800" dirty="0"/>
              <a:t>Lời gọi hệ thống (System call)</a:t>
            </a:r>
            <a:endParaRPr lang="vi-VN" sz="2800" dirty="0"/>
          </a:p>
          <a:p>
            <a:r>
              <a:rPr lang="vi-VN" sz="2800" dirty="0"/>
              <a:t>Các chương trình hệ thống (System programs)</a:t>
            </a:r>
            <a:endParaRPr lang="vi-VN" sz="2800" dirty="0"/>
          </a:p>
          <a:p>
            <a:r>
              <a:rPr lang="vi-VN" sz="2800" dirty="0"/>
              <a:t>Cấu trúc hệ thống</a:t>
            </a:r>
            <a:endParaRPr lang="vi-VN" sz="2800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2. </a:t>
            </a:r>
            <a:r>
              <a:rPr lang="en-US" sz="3600" dirty="0" err="1"/>
              <a:t>Các</a:t>
            </a:r>
            <a:r>
              <a:rPr lang="en-US" sz="3600" dirty="0"/>
              <a:t> </a:t>
            </a:r>
            <a:r>
              <a:rPr lang="en-US" sz="3600" dirty="0" err="1"/>
              <a:t>dịch</a:t>
            </a:r>
            <a:r>
              <a:rPr lang="en-US" sz="3600" dirty="0"/>
              <a:t> </a:t>
            </a:r>
            <a:r>
              <a:rPr lang="en-US" sz="3600" dirty="0" err="1"/>
              <a:t>vụ</a:t>
            </a:r>
            <a:r>
              <a:rPr lang="en-US" sz="3600" dirty="0"/>
              <a:t> </a:t>
            </a:r>
            <a:r>
              <a:rPr lang="en-US" sz="3600" dirty="0" err="1"/>
              <a:t>hệ</a:t>
            </a:r>
            <a:r>
              <a:rPr lang="en-US" sz="3600" dirty="0"/>
              <a:t> </a:t>
            </a:r>
            <a:r>
              <a:rPr lang="en-US" sz="3600" dirty="0" err="1"/>
              <a:t>điều</a:t>
            </a:r>
            <a:r>
              <a:rPr lang="en-US" sz="3600" dirty="0"/>
              <a:t> </a:t>
            </a:r>
            <a:r>
              <a:rPr lang="en-US" sz="3600" dirty="0" err="1"/>
              <a:t>hành</a:t>
            </a:r>
            <a:r>
              <a:rPr lang="en-US" sz="3600" dirty="0"/>
              <a:t> </a:t>
            </a:r>
            <a:r>
              <a:rPr lang="en-US" sz="3600" dirty="0" err="1"/>
              <a:t>cung</a:t>
            </a:r>
            <a:r>
              <a:rPr lang="en-US" sz="3600" dirty="0"/>
              <a:t> </a:t>
            </a:r>
            <a:r>
              <a:rPr lang="en-US" sz="3600" dirty="0" err="1"/>
              <a:t>cấp</a:t>
            </a:r>
            <a:endParaRPr lang="en-US" sz="36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872" y="1844724"/>
            <a:ext cx="8860256" cy="441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/>
          <p:cNvSpPr txBox="1"/>
          <p:nvPr/>
        </p:nvSpPr>
        <p:spPr>
          <a:xfrm>
            <a:off x="887908" y="1130701"/>
            <a:ext cx="7358105" cy="494751"/>
          </a:xfrm>
          <a:prstGeom prst="rect">
            <a:avLst/>
          </a:prstGeom>
          <a:gradFill>
            <a:gsLst>
              <a:gs pos="0">
                <a:srgbClr val="0072FF"/>
              </a:gs>
              <a:gs pos="100000">
                <a:srgbClr val="00C6FF"/>
              </a:gs>
            </a:gsLst>
            <a:lin ang="2700000" scaled="1"/>
          </a:gra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Cấu trúc tổng quan các dịch vụ của hệ điều </a:t>
            </a:r>
            <a:r>
              <a:rPr lang="en-US" dirty="0" err="1"/>
              <a:t>hành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</a:fld>
            <a:endParaRPr lang="en-US" dirty="0"/>
          </a:p>
        </p:txBody>
      </p:sp>
      <p:pic>
        <p:nvPicPr>
          <p:cNvPr id="3" name="Picture 2" descr="A screenshot of a social media post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4632" y="1233588"/>
            <a:ext cx="9662735" cy="52420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5000" lnSpcReduction="20000"/>
          </a:bodyPr>
          <a:lstStyle/>
          <a:p>
            <a:pPr marL="0" indent="0">
              <a:buNone/>
            </a:pPr>
            <a:r>
              <a:rPr lang="vi-VN" b="1" dirty="0">
                <a:gradFill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lin ang="2700000" scaled="1"/>
                </a:gradFill>
              </a:rPr>
              <a:t>có nhiều loại services: network, local(hardwar</a:t>
            </a:r>
            <a:r>
              <a:rPr lang="vi-VN" b="1" dirty="0">
                <a:gradFill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lin ang="2700000" scaled="1"/>
                </a:gradFill>
              </a:rPr>
              <a:t>e), run </a:t>
            </a:r>
            <a:r>
              <a:rPr lang="vi-VN" b="1" dirty="0">
                <a:gradFill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lin ang="2700000" scaled="1"/>
                </a:gradFill>
              </a:rPr>
              <a:t>app</a:t>
            </a:r>
            <a:endParaRPr lang="vi-VN" b="1" dirty="0">
              <a:gradFill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</a:gradFill>
            </a:endParaRPr>
          </a:p>
          <a:p>
            <a:r>
              <a:rPr lang="vi-VN" b="1" dirty="0">
                <a:gradFill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lin ang="2700000" scaled="1"/>
                </a:gradFill>
              </a:rPr>
              <a:t>Thực thi chương trình</a:t>
            </a:r>
            <a:endParaRPr lang="vi-VN" b="1" dirty="0">
              <a:gradFill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</a:gradFill>
            </a:endParaRPr>
          </a:p>
          <a:p>
            <a:r>
              <a:rPr lang="vi-VN" b="1" dirty="0">
                <a:gradFill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lin ang="2700000" scaled="1"/>
                </a:gradFill>
              </a:rPr>
              <a:t>Thực hiện các thao tác I/O theo yêu cầu của</a:t>
            </a:r>
            <a:r>
              <a:rPr lang="en-US" b="1" dirty="0">
                <a:gradFill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lin ang="2700000" scaled="1"/>
                </a:gradFill>
              </a:rPr>
              <a:t> </a:t>
            </a:r>
            <a:r>
              <a:rPr lang="en-US" b="1" dirty="0" err="1">
                <a:gradFill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lin ang="2700000" scaled="1"/>
                </a:gradFill>
              </a:rPr>
              <a:t>chương</a:t>
            </a:r>
            <a:r>
              <a:rPr lang="en-US" b="1" dirty="0">
                <a:gradFill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lin ang="2700000" scaled="1"/>
                </a:gradFill>
              </a:rPr>
              <a:t> </a:t>
            </a:r>
            <a:r>
              <a:rPr lang="vi-VN" b="1" dirty="0">
                <a:gradFill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lin ang="2700000" scaled="1"/>
                </a:gradFill>
              </a:rPr>
              <a:t>trình</a:t>
            </a:r>
            <a:endParaRPr lang="vi-VN" b="1" dirty="0">
              <a:gradFill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</a:gradFill>
            </a:endParaRPr>
          </a:p>
          <a:p>
            <a:r>
              <a:rPr lang="vi-VN" b="1" dirty="0">
                <a:gradFill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lin ang="2700000" scaled="1"/>
                </a:gradFill>
              </a:rPr>
              <a:t>Các thao tác trên hệ thống file</a:t>
            </a:r>
            <a:endParaRPr lang="vi-VN" b="1" dirty="0">
              <a:gradFill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</a:gradFill>
            </a:endParaRPr>
          </a:p>
          <a:p>
            <a:r>
              <a:rPr lang="vi-VN" b="1" dirty="0">
                <a:gradFill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lin ang="2700000" scaled="1"/>
                </a:gradFill>
              </a:rPr>
              <a:t>Trao đổi thông tin giữa các tiến trình qua hai cách:</a:t>
            </a:r>
            <a:endParaRPr lang="vi-VN" b="1" dirty="0">
              <a:gradFill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</a:gradFill>
            </a:endParaRPr>
          </a:p>
          <a:p>
            <a:pPr lvl="1"/>
            <a:r>
              <a:rPr lang="vi-VN" sz="2800" dirty="0"/>
              <a:t>Chia</a:t>
            </a:r>
            <a:r>
              <a:rPr lang="en-US" sz="2800" dirty="0"/>
              <a:t> </a:t>
            </a:r>
            <a:r>
              <a:rPr lang="en-US" sz="2800" dirty="0" err="1"/>
              <a:t>sẻ</a:t>
            </a:r>
            <a:r>
              <a:rPr lang="vi-VN" sz="2800" dirty="0"/>
              <a:t> bộ nhớ (Shared memory)</a:t>
            </a:r>
            <a:endParaRPr lang="vi-VN" sz="2800" dirty="0"/>
          </a:p>
          <a:p>
            <a:pPr lvl="1"/>
            <a:r>
              <a:rPr lang="vi-VN" sz="2800" dirty="0"/>
              <a:t>Chuyển thông điệp (Message passing)</a:t>
            </a:r>
            <a:endParaRPr lang="vi-VN" sz="2800" dirty="0"/>
          </a:p>
          <a:p>
            <a:r>
              <a:rPr lang="vi-VN" b="1" dirty="0">
                <a:gradFill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lin ang="2700000" scaled="1"/>
                </a:gradFill>
              </a:rPr>
              <a:t>Phát hiện lỗi</a:t>
            </a:r>
            <a:endParaRPr lang="vi-VN" b="1" dirty="0">
              <a:gradFill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</a:gradFill>
            </a:endParaRPr>
          </a:p>
          <a:p>
            <a:pPr lvl="1"/>
            <a:r>
              <a:rPr lang="vi-VN" sz="2800" dirty="0"/>
              <a:t>Trong CPU, bộ nhớ, trên thiết bị I/O (dữ liệu hư, hết giấy,…)</a:t>
            </a:r>
            <a:endParaRPr lang="vi-VN" sz="2800" dirty="0"/>
          </a:p>
          <a:p>
            <a:pPr lvl="1"/>
            <a:r>
              <a:rPr lang="vi-VN" sz="2800" dirty="0"/>
              <a:t>Do chương trình: chia cho 0, truy cập đến địa chỉ bộ nhớ không cho phép.</a:t>
            </a:r>
            <a:endParaRPr lang="vi-VN" sz="2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vi-VN" b="1" dirty="0">
                <a:gradFill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lin ang="2700000" scaled="1"/>
                </a:gradFill>
              </a:rPr>
              <a:t>Cấp phát tài nguyên (resource allocation)</a:t>
            </a:r>
            <a:endParaRPr lang="vi-VN" b="1" dirty="0">
              <a:gradFill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</a:gradFill>
            </a:endParaRPr>
          </a:p>
          <a:p>
            <a:pPr lvl="2"/>
            <a:r>
              <a:rPr lang="vi-VN" sz="2800" dirty="0"/>
              <a:t>Tài nguyên: CPU, bộ nhớ chính, ổ đĩa,…</a:t>
            </a:r>
            <a:endParaRPr lang="vi-VN" sz="2800" dirty="0"/>
          </a:p>
          <a:p>
            <a:pPr lvl="2"/>
            <a:r>
              <a:rPr lang="vi-VN" sz="2800" dirty="0"/>
              <a:t>OS có các routine tương ứng</a:t>
            </a:r>
            <a:endParaRPr lang="vi-VN" sz="2800" dirty="0"/>
          </a:p>
          <a:p>
            <a:r>
              <a:rPr lang="vi-VN" b="1" dirty="0">
                <a:gradFill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lin ang="2700000" scaled="1"/>
                </a:gradFill>
              </a:rPr>
              <a:t>Kế toán (accounting)</a:t>
            </a:r>
            <a:endParaRPr lang="vi-VN" b="1" dirty="0">
              <a:gradFill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</a:gradFill>
            </a:endParaRPr>
          </a:p>
          <a:p>
            <a:pPr lvl="2"/>
            <a:r>
              <a:rPr lang="vi-VN" sz="2800" dirty="0"/>
              <a:t>Nhằm lưu vết user để tính phí hoặc đơn giản để thống kê.</a:t>
            </a:r>
            <a:endParaRPr lang="vi-VN" sz="2800" dirty="0"/>
          </a:p>
          <a:p>
            <a:r>
              <a:rPr lang="vi-VN" b="1" dirty="0">
                <a:gradFill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lin ang="2700000" scaled="1"/>
                </a:gradFill>
              </a:rPr>
              <a:t>Bảo vệ (protection)</a:t>
            </a:r>
            <a:r>
              <a:rPr lang="en-US" b="1" dirty="0">
                <a:gradFill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lin ang="2700000" scaled="1"/>
                </a:gradFill>
              </a:rPr>
              <a:t> </a:t>
            </a:r>
            <a:r>
              <a:rPr lang="en-US" b="1" dirty="0" err="1">
                <a:gradFill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lin ang="2700000" scaled="1"/>
                </a:gradFill>
              </a:rPr>
              <a:t>và</a:t>
            </a:r>
            <a:r>
              <a:rPr lang="en-US" b="1" dirty="0">
                <a:gradFill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lin ang="2700000" scaled="1"/>
                </a:gradFill>
              </a:rPr>
              <a:t> a</a:t>
            </a:r>
            <a:r>
              <a:rPr lang="vi-VN" b="1" dirty="0">
                <a:gradFill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lin ang="2700000" scaled="1"/>
                </a:gradFill>
              </a:rPr>
              <a:t>n ninh (security)</a:t>
            </a:r>
            <a:endParaRPr lang="vi-VN" b="1" dirty="0">
              <a:gradFill>
                <a:gsLst>
                  <a:gs pos="0">
                    <a:srgbClr val="0072FF"/>
                  </a:gs>
                  <a:gs pos="100000">
                    <a:srgbClr val="00C6FF"/>
                  </a:gs>
                </a:gsLst>
                <a:lin ang="2700000" scaled="1"/>
              </a:gradFill>
            </a:endParaRPr>
          </a:p>
          <a:p>
            <a:pPr lvl="2"/>
            <a:r>
              <a:rPr lang="vi-VN" sz="2800" dirty="0"/>
              <a:t>Hai tiến trình khác nhau không được ảnh hưởng nhau </a:t>
            </a:r>
            <a:endParaRPr lang="vi-VN" sz="2800" dirty="0"/>
          </a:p>
          <a:p>
            <a:pPr lvl="2"/>
            <a:r>
              <a:rPr lang="vi-VN" sz="2800" dirty="0"/>
              <a:t>Kiểm soát được các truy xuất tài nguyên của hệ thống</a:t>
            </a:r>
            <a:endParaRPr lang="vi-VN" sz="2800" dirty="0"/>
          </a:p>
          <a:p>
            <a:pPr lvl="2"/>
            <a:r>
              <a:rPr lang="vi-VN" sz="2800" dirty="0"/>
              <a:t>Chỉ các user được phép sử dụng hệ thống mới truy cập được tài nguyên của hệ thống (vd: thông qu</a:t>
            </a:r>
            <a:r>
              <a:rPr lang="en-US" sz="2800" dirty="0"/>
              <a:t> </a:t>
            </a:r>
            <a:r>
              <a:rPr lang="vi-VN" sz="2800" dirty="0"/>
              <a:t>a username và password)</a:t>
            </a:r>
            <a:endParaRPr lang="vi-VN" sz="2800" dirty="0"/>
          </a:p>
          <a:p>
            <a:endParaRPr lang="vi-VN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145" y="1367247"/>
            <a:ext cx="5571639" cy="4397592"/>
          </a:xfrm>
        </p:spPr>
        <p:txBody>
          <a:bodyPr>
            <a:noAutofit/>
          </a:bodyPr>
          <a:lstStyle/>
          <a:p>
            <a:r>
              <a:rPr lang="en-US" sz="2400" b="1" dirty="0">
                <a:gradFill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lin ang="2700000" scaled="1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Giao </a:t>
            </a:r>
            <a:r>
              <a:rPr lang="en-US" sz="2400" b="1" dirty="0" err="1">
                <a:gradFill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lin ang="2700000" scaled="1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diện</a:t>
            </a:r>
            <a:r>
              <a:rPr lang="en-US" sz="2400" b="1" dirty="0">
                <a:gradFill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lin ang="2700000" scaled="1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1" dirty="0" err="1">
                <a:gradFill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lin ang="2700000" scaled="1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người</a:t>
            </a:r>
            <a:r>
              <a:rPr lang="en-US" sz="2400" b="1" dirty="0">
                <a:gradFill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lin ang="2700000" scaled="1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b="1" dirty="0" err="1">
                <a:gradFill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lin ang="2700000" scaled="1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dùng</a:t>
            </a:r>
            <a:r>
              <a:rPr lang="en-US" sz="2400" b="1" dirty="0"/>
              <a:t> </a:t>
            </a:r>
            <a:endParaRPr lang="en-US" sz="2400" b="1" dirty="0"/>
          </a:p>
          <a:p>
            <a:pPr lvl="1"/>
            <a:r>
              <a:rPr lang="en-US" dirty="0" err="1"/>
              <a:t>Hầu</a:t>
            </a:r>
            <a:r>
              <a:rPr lang="en-US" dirty="0"/>
              <a:t> </a:t>
            </a:r>
            <a:r>
              <a:rPr lang="en-US" dirty="0" err="1"/>
              <a:t>hết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nay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endParaRPr lang="vi-VN" dirty="0"/>
          </a:p>
          <a:p>
            <a:pPr lvl="2"/>
            <a:r>
              <a:rPr lang="en-US" sz="2400" dirty="0"/>
              <a:t> Giao </a:t>
            </a:r>
            <a:r>
              <a:rPr lang="en-US" sz="2400" dirty="0" err="1"/>
              <a:t>diện</a:t>
            </a:r>
            <a:r>
              <a:rPr lang="en-US" sz="2400" dirty="0"/>
              <a:t> Command-Line (CLI)</a:t>
            </a:r>
            <a:endParaRPr lang="en-US" sz="2400" dirty="0"/>
          </a:p>
          <a:p>
            <a:pPr lvl="2"/>
            <a:r>
              <a:rPr lang="en-US" sz="2400" dirty="0"/>
              <a:t> Giao </a:t>
            </a:r>
            <a:r>
              <a:rPr lang="en-US" sz="2400" dirty="0" err="1"/>
              <a:t>diện</a:t>
            </a:r>
            <a:r>
              <a:rPr lang="en-US" sz="2400" dirty="0"/>
              <a:t> Graphics User Interface (GUI)</a:t>
            </a:r>
            <a:endParaRPr lang="vi-VN" sz="2400" dirty="0"/>
          </a:p>
          <a:p>
            <a:pPr lvl="2"/>
            <a:r>
              <a:rPr lang="en-US" sz="2400" dirty="0"/>
              <a:t> Giao </a:t>
            </a:r>
            <a:r>
              <a:rPr lang="en-US" sz="2400" dirty="0" err="1"/>
              <a:t>diện</a:t>
            </a:r>
            <a:r>
              <a:rPr lang="en-US" sz="2400" dirty="0"/>
              <a:t> Touch-screen</a:t>
            </a:r>
            <a:endParaRPr lang="vi-VN" sz="2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766" y="1367247"/>
            <a:ext cx="2768118" cy="1916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8041" y="1265560"/>
            <a:ext cx="2048762" cy="3642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The Notification Center in macOS Big Sur displayed on MacBook Pro. 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784" y="3537203"/>
            <a:ext cx="3406082" cy="222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/>
          <p:nvPr/>
        </p:nvSpPr>
        <p:spPr>
          <a:xfrm>
            <a:off x="774145" y="223964"/>
            <a:ext cx="10579655" cy="785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sz="4400" b="1" kern="1200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lin ang="2700000" scaled="1"/>
                  <a:tileRect/>
                </a:gradFill>
                <a:effectLst>
                  <a:innerShdw blurRad="114300">
                    <a:schemeClr val="bg1"/>
                  </a:inn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2.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470929" y="2095027"/>
            <a:ext cx="7918398" cy="884656"/>
          </a:xfrm>
        </p:spPr>
        <p:txBody>
          <a:bodyPr>
            <a:normAutofit/>
          </a:bodyPr>
          <a:lstStyle/>
          <a:p>
            <a:r>
              <a:rPr lang="vi-VN" sz="4400" dirty="0"/>
              <a:t>LỜI GỌI HỆ THỐNG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vi-VN" sz="28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3</a:t>
            </a: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3. Lời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r>
              <a:rPr lang="vi-VN" sz="2400" dirty="0"/>
              <a:t>Dùng để giao tiếp giữa </a:t>
            </a:r>
            <a:r>
              <a:rPr lang="vi-VN" sz="2400" b="1" dirty="0"/>
              <a:t>tiến trình </a:t>
            </a:r>
            <a:r>
              <a:rPr lang="vi-VN" sz="2400" dirty="0"/>
              <a:t>và </a:t>
            </a:r>
            <a:r>
              <a:rPr lang="vi-VN" sz="2400" b="1" dirty="0"/>
              <a:t>hệ điều hành</a:t>
            </a:r>
            <a:r>
              <a:rPr lang="en-US" sz="2400" b="1" dirty="0"/>
              <a:t> </a:t>
            </a:r>
            <a:r>
              <a:rPr lang="en-US" sz="2400" dirty="0"/>
              <a:t>hay </a:t>
            </a:r>
            <a:r>
              <a:rPr lang="en-US" sz="2400" dirty="0" err="1"/>
              <a:t>nói</a:t>
            </a:r>
            <a:r>
              <a:rPr lang="en-US" sz="2400" dirty="0"/>
              <a:t> </a:t>
            </a:r>
            <a:r>
              <a:rPr lang="en-US" sz="2400" dirty="0" err="1"/>
              <a:t>cách</a:t>
            </a:r>
            <a:r>
              <a:rPr lang="en-US" sz="2400" dirty="0"/>
              <a:t> </a:t>
            </a:r>
            <a:r>
              <a:rPr lang="en-US" sz="2400" dirty="0" err="1"/>
              <a:t>khác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c</a:t>
            </a:r>
            <a:r>
              <a:rPr lang="vi-VN" sz="2400" dirty="0"/>
              <a:t>ung cấp giao diện giữa tiến trình và hệ điều hành</a:t>
            </a:r>
            <a:r>
              <a:rPr lang="en-US" sz="2400" dirty="0"/>
              <a:t> </a:t>
            </a:r>
            <a:r>
              <a:rPr lang="en-US" sz="2400" dirty="0" err="1"/>
              <a:t>bằng</a:t>
            </a:r>
            <a:r>
              <a:rPr lang="en-US" sz="2400" dirty="0"/>
              <a:t> </a:t>
            </a:r>
            <a:r>
              <a:rPr lang="en-US" sz="2400" dirty="0" err="1"/>
              <a:t>cách</a:t>
            </a:r>
            <a:r>
              <a:rPr lang="en-US" sz="2400" dirty="0"/>
              <a:t> </a:t>
            </a:r>
            <a:r>
              <a:rPr lang="en-US" sz="2400" dirty="0" err="1"/>
              <a:t>gọi</a:t>
            </a:r>
            <a:r>
              <a:rPr lang="en-US" sz="2400" dirty="0"/>
              <a:t> </a:t>
            </a:r>
            <a:r>
              <a:rPr lang="en-US" sz="2400" dirty="0" err="1"/>
              <a:t>đến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dịch</a:t>
            </a:r>
            <a:r>
              <a:rPr lang="en-US" sz="2400" dirty="0"/>
              <a:t> </a:t>
            </a:r>
            <a:r>
              <a:rPr lang="en-US" sz="2400" dirty="0" err="1"/>
              <a:t>vụ</a:t>
            </a:r>
            <a:r>
              <a:rPr lang="en-US" sz="2400" dirty="0"/>
              <a:t> </a:t>
            </a:r>
            <a:r>
              <a:rPr lang="en-US" sz="2400" dirty="0" err="1"/>
              <a:t>mà</a:t>
            </a:r>
            <a:r>
              <a:rPr lang="en-US" sz="2400" dirty="0"/>
              <a:t>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điều</a:t>
            </a:r>
            <a:r>
              <a:rPr lang="en-US" sz="2400" dirty="0"/>
              <a:t> </a:t>
            </a:r>
            <a:r>
              <a:rPr lang="en-US" sz="2400" dirty="0" err="1"/>
              <a:t>hành</a:t>
            </a:r>
            <a:r>
              <a:rPr lang="en-US" sz="2400" dirty="0"/>
              <a:t> </a:t>
            </a:r>
            <a:r>
              <a:rPr lang="en-US" sz="2400" dirty="0" err="1"/>
              <a:t>cung</a:t>
            </a:r>
            <a:r>
              <a:rPr lang="en-US" sz="2400" dirty="0"/>
              <a:t> </a:t>
            </a:r>
            <a:r>
              <a:rPr lang="en-US" sz="2400" dirty="0" err="1"/>
              <a:t>cấp</a:t>
            </a:r>
            <a:r>
              <a:rPr lang="en-US" sz="2400" dirty="0"/>
              <a:t>.</a:t>
            </a:r>
            <a:endParaRPr lang="vi-VN" sz="2400" dirty="0"/>
          </a:p>
          <a:p>
            <a:pPr lvl="1"/>
            <a:r>
              <a:rPr lang="vi-VN" dirty="0"/>
              <a:t>Ví dụ: open, read, write file</a:t>
            </a:r>
            <a:endParaRPr lang="vi-VN" dirty="0"/>
          </a:p>
          <a:p>
            <a:r>
              <a:rPr lang="vi-VN" sz="2400" dirty="0"/>
              <a:t>Thông thường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viết</a:t>
            </a:r>
            <a:r>
              <a:rPr lang="en-US" sz="2400" dirty="0"/>
              <a:t> </a:t>
            </a:r>
            <a:r>
              <a:rPr lang="en-US" sz="2400" dirty="0" err="1"/>
              <a:t>bằng</a:t>
            </a:r>
            <a:r>
              <a:rPr lang="en-US" sz="2400" dirty="0"/>
              <a:t> </a:t>
            </a:r>
            <a:r>
              <a:rPr lang="en-US" sz="2400" dirty="0" err="1"/>
              <a:t>ngôn</a:t>
            </a:r>
            <a:r>
              <a:rPr lang="en-US" sz="2400" dirty="0"/>
              <a:t> </a:t>
            </a:r>
            <a:r>
              <a:rPr lang="en-US" sz="2400" dirty="0" err="1"/>
              <a:t>ngữ</a:t>
            </a:r>
            <a:r>
              <a:rPr lang="en-US" sz="2400" dirty="0"/>
              <a:t> </a:t>
            </a:r>
            <a:r>
              <a:rPr lang="en-US" sz="2400" dirty="0" err="1"/>
              <a:t>cấp</a:t>
            </a:r>
            <a:r>
              <a:rPr lang="en-US" sz="2400" dirty="0"/>
              <a:t> </a:t>
            </a:r>
            <a:r>
              <a:rPr lang="en-US" sz="2400" dirty="0" err="1"/>
              <a:t>cao</a:t>
            </a:r>
            <a:r>
              <a:rPr lang="en-US" sz="2400" dirty="0"/>
              <a:t> (C </a:t>
            </a:r>
            <a:r>
              <a:rPr lang="en-US" sz="2400" dirty="0" err="1"/>
              <a:t>hoặc</a:t>
            </a:r>
            <a:r>
              <a:rPr lang="en-US" sz="2400" dirty="0"/>
              <a:t> C++)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hầu</a:t>
            </a:r>
            <a:r>
              <a:rPr lang="en-US" sz="2400" dirty="0"/>
              <a:t> </a:t>
            </a:r>
            <a:r>
              <a:rPr lang="en-US" sz="2400" dirty="0" err="1"/>
              <a:t>hết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truy</a:t>
            </a:r>
            <a:r>
              <a:rPr lang="en-US" sz="2400" dirty="0"/>
              <a:t> </a:t>
            </a:r>
            <a:r>
              <a:rPr lang="en-US" sz="2400" dirty="0" err="1"/>
              <a:t>cập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qua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b="1" dirty="0"/>
              <a:t>Application Programming Interface (API)</a:t>
            </a:r>
            <a:r>
              <a:rPr lang="en-US" sz="2400" dirty="0"/>
              <a:t>.</a:t>
            </a:r>
            <a:endParaRPr lang="en-US" sz="2400" dirty="0"/>
          </a:p>
          <a:p>
            <a:r>
              <a:rPr lang="vi-VN" altLang="en-US" sz="2400" dirty="0"/>
              <a:t>bản chất system call là lời gọi hàm và library =&gt; API</a:t>
            </a:r>
            <a:endParaRPr lang="vi-VN" sz="2400" dirty="0"/>
          </a:p>
          <a:p>
            <a:r>
              <a:rPr lang="vi-VN" altLang="en-US" sz="1000" dirty="0"/>
              <a:t>bản chất của system call là 1 hàm viết bằng ngôn ngữ cấp cao gồm các library có chức năng giao tiếp giữa user và phần cứng của kernel</a:t>
            </a:r>
            <a:endParaRPr lang="vi-VN" alt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</a:fld>
            <a:endParaRPr lang="en-US" dirty="0"/>
          </a:p>
        </p:txBody>
      </p:sp>
      <p:pic>
        <p:nvPicPr>
          <p:cNvPr id="2050" name="Picture 2" descr="System Call in OS (Operating System): What is, Types and Example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369" y="-800120"/>
            <a:ext cx="4189278" cy="199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 </a:t>
            </a:r>
            <a:r>
              <a:rPr lang="en-US" dirty="0" err="1"/>
              <a:t>Lời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Có</a:t>
            </a:r>
            <a:r>
              <a:rPr lang="en-US" sz="2400" dirty="0"/>
              <a:t> 3 APIs </a:t>
            </a:r>
            <a:r>
              <a:rPr lang="en-US" sz="2400" dirty="0" err="1"/>
              <a:t>thông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Win32 API </a:t>
            </a:r>
            <a:r>
              <a:rPr lang="en-US" sz="2400" dirty="0" err="1"/>
              <a:t>cho</a:t>
            </a:r>
            <a:r>
              <a:rPr lang="en-US" sz="2400" dirty="0"/>
              <a:t> Windows, POSIX API </a:t>
            </a:r>
            <a:r>
              <a:rPr lang="en-US" sz="2400" dirty="0" err="1"/>
              <a:t>cho</a:t>
            </a:r>
            <a:r>
              <a:rPr lang="en-US" sz="2400" dirty="0"/>
              <a:t> POSIX-based systems (bao </a:t>
            </a:r>
            <a:r>
              <a:rPr lang="en-US" sz="2400" dirty="0" err="1"/>
              <a:t>gồm</a:t>
            </a:r>
            <a:r>
              <a:rPr lang="en-US" sz="2400" dirty="0"/>
              <a:t> </a:t>
            </a:r>
            <a:r>
              <a:rPr lang="en-US" sz="2400" dirty="0" err="1"/>
              <a:t>tất</a:t>
            </a:r>
            <a:r>
              <a:rPr lang="en-US" sz="2400" dirty="0"/>
              <a:t> </a:t>
            </a:r>
            <a:r>
              <a:rPr lang="en-US" sz="2400" dirty="0" err="1"/>
              <a:t>cả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phiên</a:t>
            </a:r>
            <a:r>
              <a:rPr lang="en-US" sz="2400" dirty="0"/>
              <a:t> </a:t>
            </a:r>
            <a:r>
              <a:rPr lang="en-US" sz="2400" dirty="0" err="1"/>
              <a:t>bản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UNIX, Linux, </a:t>
            </a:r>
            <a:r>
              <a:rPr lang="en-US" sz="2400" dirty="0" err="1"/>
              <a:t>và</a:t>
            </a:r>
            <a:r>
              <a:rPr lang="en-US" sz="2400" dirty="0"/>
              <a:t> Mac OS X), </a:t>
            </a:r>
            <a:r>
              <a:rPr lang="en-US" sz="2400" dirty="0" err="1"/>
              <a:t>và</a:t>
            </a:r>
            <a:r>
              <a:rPr lang="en-US" sz="2400" dirty="0"/>
              <a:t> Java API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máy</a:t>
            </a:r>
            <a:r>
              <a:rPr lang="en-US" sz="2400" dirty="0"/>
              <a:t> </a:t>
            </a:r>
            <a:r>
              <a:rPr lang="en-US" sz="2400" dirty="0" err="1"/>
              <a:t>ảo</a:t>
            </a:r>
            <a:r>
              <a:rPr lang="en-US" sz="2400" dirty="0"/>
              <a:t> Java (JVM</a:t>
            </a:r>
            <a:r>
              <a:rPr lang="vi-VN" sz="2400" dirty="0"/>
              <a:t>)</a:t>
            </a:r>
            <a:r>
              <a:rPr lang="en-US" sz="2400" dirty="0"/>
              <a:t>.</a:t>
            </a:r>
            <a:endParaRPr lang="vi-VN" sz="2400" dirty="0"/>
          </a:p>
          <a:p>
            <a:r>
              <a:rPr lang="vi-VN" sz="2400" dirty="0"/>
              <a:t>Ba phương pháp truyền tham số khi sử dụng system call</a:t>
            </a:r>
            <a:r>
              <a:rPr lang="en-US" sz="2400" dirty="0"/>
              <a:t>:</a:t>
            </a:r>
            <a:endParaRPr lang="vi-VN" sz="2400" dirty="0"/>
          </a:p>
          <a:p>
            <a:pPr lvl="1"/>
            <a:r>
              <a:rPr lang="vi-VN" dirty="0"/>
              <a:t>Qua thanh ghi(ở </a:t>
            </a:r>
            <a:r>
              <a:rPr lang="vi-VN" dirty="0"/>
              <a:t>cpu)</a:t>
            </a:r>
            <a:endParaRPr lang="vi-VN" dirty="0"/>
          </a:p>
          <a:p>
            <a:pPr lvl="1"/>
            <a:r>
              <a:rPr lang="vi-VN" dirty="0"/>
              <a:t>Qua một vùng nhớ(ram), địa chỉ của vùng nhớ được gửi đến hệ điều hành qua thanh ghi(bộ nhớ </a:t>
            </a:r>
            <a:r>
              <a:rPr lang="vi-VN" dirty="0"/>
              <a:t>phụ)</a:t>
            </a:r>
            <a:endParaRPr lang="vi-VN" dirty="0"/>
          </a:p>
          <a:p>
            <a:pPr lvl="1"/>
            <a:r>
              <a:rPr lang="vi-VN" dirty="0"/>
              <a:t>Qua stack</a:t>
            </a:r>
            <a:endParaRPr lang="vi-VN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 </a:t>
            </a:r>
            <a:r>
              <a:rPr lang="en-US" dirty="0" err="1"/>
              <a:t>Lời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</a:fld>
            <a:endParaRPr lang="en-US" dirty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56" y="2038866"/>
            <a:ext cx="4988794" cy="3376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847" y="1270321"/>
            <a:ext cx="4903304" cy="500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 </a:t>
            </a:r>
            <a:r>
              <a:rPr lang="en-US" dirty="0" err="1"/>
              <a:t>Lời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</a:fld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568" y="1406469"/>
            <a:ext cx="7818863" cy="477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470928" y="1455313"/>
            <a:ext cx="9836723" cy="1524370"/>
          </a:xfrm>
        </p:spPr>
        <p:txBody>
          <a:bodyPr>
            <a:normAutofit/>
          </a:bodyPr>
          <a:lstStyle/>
          <a:p>
            <a:r>
              <a:rPr lang="en-US" dirty="0"/>
              <a:t>CÁC THÀNH PHẦN CỦA</a:t>
            </a:r>
            <a:br>
              <a:rPr lang="en-US" dirty="0"/>
            </a:br>
            <a:r>
              <a:rPr lang="en-US" dirty="0"/>
              <a:t>HỆ ĐIỀU HÀNH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vi-VN" sz="28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</a:t>
            </a: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 </a:t>
            </a:r>
            <a:r>
              <a:rPr lang="en-US" dirty="0" err="1"/>
              <a:t>Lời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</a:fld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57" y="1416524"/>
            <a:ext cx="8963085" cy="471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470928" y="2095027"/>
            <a:ext cx="10428464" cy="884656"/>
          </a:xfrm>
        </p:spPr>
        <p:txBody>
          <a:bodyPr>
            <a:normAutofit/>
          </a:bodyPr>
          <a:lstStyle/>
          <a:p>
            <a:r>
              <a:rPr lang="en-US" dirty="0"/>
              <a:t>CÁC CHƯƠNG TRÌNH HỆ THỐNG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vi-VN" sz="28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4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4. Các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pic>
        <p:nvPicPr>
          <p:cNvPr id="3" name="Content Placeholder 9" descr="A screenshot of a social media pos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30055" y="1270735"/>
            <a:ext cx="8531889" cy="4822763"/>
          </a:xfrm>
          <a:prstGeom prst="rect">
            <a:avLst/>
          </a:prstGeom>
          <a:noFill/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4.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145" y="1233824"/>
            <a:ext cx="11046148" cy="3801815"/>
          </a:xfrm>
        </p:spPr>
        <p:txBody>
          <a:bodyPr>
            <a:noAutofit/>
          </a:bodyPr>
          <a:lstStyle/>
          <a:p>
            <a:r>
              <a:rPr lang="vi-VN" sz="2200" b="1" dirty="0">
                <a:gradFill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lin ang="2700000" scaled="1"/>
                </a:gradFill>
              </a:rPr>
              <a:t>Chương trình hệ thống </a:t>
            </a:r>
            <a:r>
              <a:rPr lang="vi-VN" sz="2200" dirty="0"/>
              <a:t>(</a:t>
            </a:r>
            <a:r>
              <a:rPr lang="vi-VN" sz="2200" i="1" dirty="0"/>
              <a:t>system program</a:t>
            </a:r>
            <a:r>
              <a:rPr lang="vi-VN" sz="2200" dirty="0"/>
              <a:t>, phân biệt với </a:t>
            </a:r>
            <a:r>
              <a:rPr lang="vi-VN" sz="2200" i="1" dirty="0"/>
              <a:t>application program</a:t>
            </a:r>
            <a:r>
              <a:rPr lang="vi-VN" sz="2200" dirty="0"/>
              <a:t>) gồm</a:t>
            </a:r>
            <a:endParaRPr lang="vi-VN" sz="2200" dirty="0"/>
          </a:p>
          <a:p>
            <a:pPr lvl="1"/>
            <a:r>
              <a:rPr lang="vi-VN" sz="2200" dirty="0"/>
              <a:t>Quản lý hệ thống file: như create, delete, rename, list  </a:t>
            </a:r>
            <a:endParaRPr lang="vi-VN" sz="2200" dirty="0"/>
          </a:p>
          <a:p>
            <a:pPr lvl="1"/>
            <a:r>
              <a:rPr lang="vi-VN" sz="2200" dirty="0"/>
              <a:t>Thông tin trạng thái: như date, time, dung lượng bộ nhớ trống </a:t>
            </a:r>
            <a:endParaRPr lang="vi-VN" sz="2200" dirty="0"/>
          </a:p>
          <a:p>
            <a:pPr lvl="1"/>
            <a:r>
              <a:rPr lang="vi-VN" sz="2200" dirty="0"/>
              <a:t>Soạn thảo file: như file editor</a:t>
            </a:r>
            <a:endParaRPr lang="vi-VN" sz="2200" dirty="0"/>
          </a:p>
          <a:p>
            <a:pPr lvl="1"/>
            <a:r>
              <a:rPr lang="vi-VN" sz="2200" dirty="0"/>
              <a:t>Hỗ trợ ngôn ngữ lập trình: như compiler, assembler, interpreter</a:t>
            </a:r>
            <a:endParaRPr lang="vi-VN" sz="2200" dirty="0"/>
          </a:p>
          <a:p>
            <a:pPr lvl="1"/>
            <a:r>
              <a:rPr lang="vi-VN" sz="2200" dirty="0"/>
              <a:t>Nạp, thực thi, giúp tìm lỗi chương trình: như loader, debugger</a:t>
            </a:r>
            <a:endParaRPr lang="vi-VN" sz="2200" dirty="0"/>
          </a:p>
          <a:p>
            <a:pPr lvl="1"/>
            <a:r>
              <a:rPr lang="vi-VN" sz="2200" dirty="0"/>
              <a:t>Giao tiếp: như email, talk, web browser…</a:t>
            </a:r>
            <a:endParaRPr lang="vi-VN" sz="2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74146" y="5035640"/>
            <a:ext cx="10579654" cy="1075794"/>
          </a:xfrm>
          <a:prstGeom prst="roundRect">
            <a:avLst>
              <a:gd name="adj" fmla="val 2983"/>
            </a:avLst>
          </a:prstGeom>
          <a:gradFill>
            <a:gsLst>
              <a:gs pos="0">
                <a:srgbClr val="00C6FF"/>
              </a:gs>
              <a:gs pos="100000">
                <a:srgbClr val="0072FF"/>
              </a:gs>
            </a:gsLst>
            <a:lin ang="5400000" scaled="1"/>
          </a:gradFill>
          <a:ln>
            <a:gradFill>
              <a:gsLst>
                <a:gs pos="0">
                  <a:srgbClr val="00C6FF"/>
                </a:gs>
                <a:gs pos="100000">
                  <a:srgbClr val="0072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vi-VN" sz="2200" dirty="0"/>
              <a:t>Người dùng chủ yếu làm việc thông qua các system program (không làm việc “trực tiếp” với các system call)</a:t>
            </a:r>
            <a:endParaRPr lang="vi-VN" sz="2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470929" y="2095027"/>
            <a:ext cx="7918398" cy="884656"/>
          </a:xfrm>
        </p:spPr>
        <p:txBody>
          <a:bodyPr>
            <a:normAutofit/>
          </a:bodyPr>
          <a:lstStyle/>
          <a:p>
            <a:r>
              <a:rPr lang="en-US" dirty="0"/>
              <a:t>CẤU TRÚC HỆ THỐNG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vi-VN" sz="28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5</a:t>
            </a: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5. Cấu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dirty="0"/>
              <a:t>Hệ điều hành là một chương trình lớn</a:t>
            </a:r>
            <a:r>
              <a:rPr lang="en-US" dirty="0"/>
              <a:t>.</a:t>
            </a:r>
            <a:endParaRPr lang="vi-VN" dirty="0"/>
          </a:p>
          <a:p>
            <a:r>
              <a:rPr lang="vi-VN" dirty="0"/>
              <a:t>Nó có nhiều dạng cấu trúc khác nhau:</a:t>
            </a:r>
            <a:endParaRPr lang="vi-VN" dirty="0"/>
          </a:p>
          <a:p>
            <a:pPr lvl="1"/>
            <a:r>
              <a:rPr lang="vi-VN" sz="2800" dirty="0"/>
              <a:t>Cấu trúc </a:t>
            </a:r>
            <a:r>
              <a:rPr lang="en-US" sz="2800" dirty="0"/>
              <a:t>Monolithic -</a:t>
            </a:r>
            <a:r>
              <a:rPr lang="vi-VN" sz="2800" dirty="0"/>
              <a:t> </a:t>
            </a:r>
            <a:r>
              <a:rPr lang="en-US" sz="2800" dirty="0"/>
              <a:t>Original UNIX</a:t>
            </a:r>
            <a:endParaRPr lang="vi-VN" sz="2800" dirty="0"/>
          </a:p>
          <a:p>
            <a:pPr lvl="1"/>
            <a:r>
              <a:rPr lang="vi-VN" sz="2800" dirty="0"/>
              <a:t>Cấu trúc Layered Approach</a:t>
            </a:r>
            <a:endParaRPr lang="vi-VN" sz="2800" dirty="0"/>
          </a:p>
          <a:p>
            <a:pPr lvl="1"/>
            <a:r>
              <a:rPr lang="vi-VN" sz="2800" dirty="0"/>
              <a:t>Cấu trúc </a:t>
            </a:r>
            <a:r>
              <a:rPr lang="en-US" altLang="en-US" sz="2800" dirty="0"/>
              <a:t>Microkernels </a:t>
            </a:r>
            <a:endParaRPr lang="en-US" altLang="en-US" sz="2800" dirty="0"/>
          </a:p>
          <a:p>
            <a:pPr lvl="1"/>
            <a:r>
              <a:rPr lang="en-US" sz="2800" dirty="0" err="1"/>
              <a:t>Cấu</a:t>
            </a:r>
            <a:r>
              <a:rPr lang="en-US" sz="2800" dirty="0"/>
              <a:t> </a:t>
            </a:r>
            <a:r>
              <a:rPr lang="en-US" sz="2800" dirty="0" err="1"/>
              <a:t>trúc</a:t>
            </a:r>
            <a:r>
              <a:rPr lang="en-US" sz="2800" dirty="0"/>
              <a:t> Modules</a:t>
            </a:r>
            <a:endParaRPr lang="en-US" sz="2800" dirty="0"/>
          </a:p>
          <a:p>
            <a:pPr lvl="1"/>
            <a:r>
              <a:rPr lang="en-US" sz="2800" dirty="0" err="1"/>
              <a:t>Cấu</a:t>
            </a:r>
            <a:r>
              <a:rPr lang="en-US" sz="2800" dirty="0"/>
              <a:t> </a:t>
            </a:r>
            <a:r>
              <a:rPr lang="en-US" sz="2800" dirty="0" err="1"/>
              <a:t>trúc</a:t>
            </a:r>
            <a:r>
              <a:rPr lang="en-US" sz="2800" dirty="0"/>
              <a:t> Hybrid Systems </a:t>
            </a:r>
            <a:endParaRPr lang="vi-VN" sz="2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5.1 Cấu </a:t>
            </a:r>
            <a:r>
              <a:rPr lang="en-US" dirty="0" err="1"/>
              <a:t>trúc</a:t>
            </a:r>
            <a:r>
              <a:rPr lang="en-US" dirty="0"/>
              <a:t> Monolithic -</a:t>
            </a:r>
            <a:r>
              <a:rPr lang="vi-VN" dirty="0"/>
              <a:t> </a:t>
            </a:r>
            <a:r>
              <a:rPr lang="en-US" dirty="0"/>
              <a:t>Original UNIX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145" y="1233824"/>
            <a:ext cx="6284577" cy="4943139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UNIX – do </a:t>
            </a:r>
            <a:r>
              <a:rPr lang="en-US" altLang="zh-TW" dirty="0" err="1"/>
              <a:t>giới</a:t>
            </a:r>
            <a:r>
              <a:rPr lang="en-US" altLang="zh-TW" dirty="0"/>
              <a:t> </a:t>
            </a:r>
            <a:r>
              <a:rPr lang="en-US" altLang="zh-TW" dirty="0" err="1"/>
              <a:t>hạn</a:t>
            </a:r>
            <a:r>
              <a:rPr lang="en-US" altLang="zh-TW" dirty="0"/>
              <a:t> </a:t>
            </a:r>
            <a:r>
              <a:rPr lang="en-US" altLang="zh-TW" dirty="0" err="1"/>
              <a:t>về</a:t>
            </a:r>
            <a:r>
              <a:rPr lang="en-US" altLang="zh-TW" dirty="0"/>
              <a:t> </a:t>
            </a:r>
            <a:r>
              <a:rPr lang="en-US" altLang="zh-TW" dirty="0" err="1"/>
              <a:t>chức</a:t>
            </a:r>
            <a:r>
              <a:rPr lang="en-US" altLang="zh-TW" dirty="0"/>
              <a:t> </a:t>
            </a:r>
            <a:r>
              <a:rPr lang="en-US" altLang="zh-TW" dirty="0" err="1"/>
              <a:t>năng</a:t>
            </a:r>
            <a:r>
              <a:rPr lang="en-US" altLang="zh-TW" dirty="0"/>
              <a:t> </a:t>
            </a:r>
            <a:r>
              <a:rPr lang="en-US" altLang="zh-TW" dirty="0" err="1"/>
              <a:t>phần</a:t>
            </a:r>
            <a:r>
              <a:rPr lang="en-US" altLang="zh-TW" dirty="0"/>
              <a:t> </a:t>
            </a:r>
            <a:r>
              <a:rPr lang="en-US" altLang="zh-TW" dirty="0" err="1"/>
              <a:t>cứng</a:t>
            </a:r>
            <a:r>
              <a:rPr lang="en-US" altLang="zh-TW" dirty="0"/>
              <a:t> </a:t>
            </a:r>
            <a:r>
              <a:rPr lang="en-US" altLang="zh-TW" dirty="0" err="1"/>
              <a:t>nên</a:t>
            </a:r>
            <a:r>
              <a:rPr lang="en-US" altLang="zh-TW" dirty="0"/>
              <a:t> Original UNIX </a:t>
            </a:r>
            <a:r>
              <a:rPr lang="en-US" altLang="zh-TW" dirty="0" err="1"/>
              <a:t>cũng</a:t>
            </a:r>
            <a:r>
              <a:rPr lang="en-US" altLang="zh-TW" dirty="0"/>
              <a:t> </a:t>
            </a:r>
            <a:r>
              <a:rPr lang="en-US" altLang="zh-TW" dirty="0" err="1"/>
              <a:t>có</a:t>
            </a:r>
            <a:r>
              <a:rPr lang="en-US" altLang="zh-TW" dirty="0"/>
              <a:t> </a:t>
            </a:r>
            <a:r>
              <a:rPr lang="en-US" altLang="zh-TW" dirty="0" err="1"/>
              <a:t>cấu</a:t>
            </a:r>
            <a:r>
              <a:rPr lang="en-US" altLang="zh-TW" dirty="0"/>
              <a:t> </a:t>
            </a:r>
            <a:r>
              <a:rPr lang="en-US" altLang="zh-TW" dirty="0" err="1"/>
              <a:t>trúc</a:t>
            </a:r>
            <a:r>
              <a:rPr lang="en-US" altLang="zh-TW" dirty="0"/>
              <a:t> </a:t>
            </a:r>
            <a:r>
              <a:rPr lang="en-US" altLang="zh-TW" dirty="0" err="1"/>
              <a:t>rất</a:t>
            </a:r>
            <a:r>
              <a:rPr lang="en-US" altLang="zh-TW" dirty="0"/>
              <a:t> </a:t>
            </a:r>
            <a:r>
              <a:rPr lang="en-US" altLang="zh-TW" dirty="0" err="1"/>
              <a:t>giới</a:t>
            </a:r>
            <a:r>
              <a:rPr lang="en-US" altLang="zh-TW" dirty="0"/>
              <a:t> </a:t>
            </a:r>
            <a:r>
              <a:rPr lang="en-US" altLang="zh-TW" dirty="0" err="1"/>
              <a:t>hạn</a:t>
            </a:r>
            <a:r>
              <a:rPr lang="en-US" altLang="zh-TW" dirty="0"/>
              <a:t>.</a:t>
            </a:r>
            <a:endParaRPr lang="en-US" altLang="zh-TW" dirty="0"/>
          </a:p>
          <a:p>
            <a:r>
              <a:rPr lang="en-US" altLang="zh-TW" dirty="0"/>
              <a:t>UNIX </a:t>
            </a:r>
            <a:r>
              <a:rPr lang="en-US" altLang="zh-TW" dirty="0" err="1"/>
              <a:t>gồm</a:t>
            </a:r>
            <a:r>
              <a:rPr lang="zh-TW" altLang="en-US" dirty="0"/>
              <a:t> </a:t>
            </a:r>
            <a:r>
              <a:rPr lang="en-US" altLang="zh-TW" dirty="0" err="1"/>
              <a:t>hai</a:t>
            </a:r>
            <a:r>
              <a:rPr lang="zh-TW" altLang="en-US" dirty="0"/>
              <a:t> </a:t>
            </a:r>
            <a:r>
              <a:rPr lang="en-US" altLang="zh-TW" dirty="0" err="1"/>
              <a:t>phần</a:t>
            </a:r>
            <a:r>
              <a:rPr lang="zh-TW" altLang="en-US" dirty="0"/>
              <a:t> </a:t>
            </a:r>
            <a:r>
              <a:rPr lang="en-US" altLang="zh-TW" dirty="0" err="1"/>
              <a:t>tách</a:t>
            </a:r>
            <a:r>
              <a:rPr lang="zh-TW" altLang="en-US" dirty="0"/>
              <a:t> </a:t>
            </a:r>
            <a:r>
              <a:rPr lang="en-US" altLang="zh-TW" dirty="0" err="1"/>
              <a:t>rời</a:t>
            </a:r>
            <a:r>
              <a:rPr lang="zh-TW" altLang="en-US" dirty="0"/>
              <a:t> </a:t>
            </a:r>
            <a:r>
              <a:rPr lang="en-US" altLang="zh-TW" dirty="0" err="1"/>
              <a:t>nhau</a:t>
            </a:r>
            <a:r>
              <a:rPr lang="en-US" altLang="zh-TW" dirty="0"/>
              <a:t>:</a:t>
            </a:r>
            <a:endParaRPr lang="zh-TW" altLang="en-US" dirty="0"/>
          </a:p>
          <a:p>
            <a:pPr lvl="2"/>
            <a:r>
              <a:rPr lang="en-US" altLang="zh-TW" sz="2800" dirty="0" err="1"/>
              <a:t>Nhân</a:t>
            </a:r>
            <a:r>
              <a:rPr lang="zh-TW" altLang="en-US" sz="2800" dirty="0"/>
              <a:t> </a:t>
            </a:r>
            <a:r>
              <a:rPr lang="en-US" altLang="zh-TW" sz="2800" dirty="0"/>
              <a:t>(</a:t>
            </a:r>
            <a:r>
              <a:rPr lang="en-US" altLang="zh-TW" sz="2800" dirty="0" err="1"/>
              <a:t>cung</a:t>
            </a:r>
            <a:r>
              <a:rPr lang="zh-TW" altLang="en-US" sz="2800" dirty="0"/>
              <a:t> </a:t>
            </a:r>
            <a:r>
              <a:rPr lang="en-US" altLang="zh-TW" sz="2800" dirty="0" err="1"/>
              <a:t>cấp</a:t>
            </a:r>
            <a:r>
              <a:rPr lang="zh-TW" altLang="en-US" sz="2800" dirty="0"/>
              <a:t> </a:t>
            </a:r>
            <a:r>
              <a:rPr lang="en-US" altLang="zh-TW" sz="2800" dirty="0"/>
              <a:t>file system, CPU scheduling, memory management </a:t>
            </a:r>
            <a:r>
              <a:rPr lang="en-US" altLang="zh-TW" sz="2800" dirty="0" err="1"/>
              <a:t>và</a:t>
            </a:r>
            <a:r>
              <a:rPr lang="en-US" altLang="zh-TW" sz="2800" dirty="0"/>
              <a:t> </a:t>
            </a:r>
            <a:r>
              <a:rPr lang="en-US" altLang="zh-TW" sz="2800" dirty="0" err="1"/>
              <a:t>một</a:t>
            </a:r>
            <a:r>
              <a:rPr lang="en-US" altLang="zh-TW" sz="2800" dirty="0"/>
              <a:t> </a:t>
            </a:r>
            <a:r>
              <a:rPr lang="en-US" altLang="zh-TW" sz="2800" dirty="0" err="1"/>
              <a:t>số</a:t>
            </a:r>
            <a:r>
              <a:rPr lang="zh-TW" altLang="en-US" sz="2800" dirty="0"/>
              <a:t> </a:t>
            </a:r>
            <a:r>
              <a:rPr lang="en-US" altLang="zh-TW" sz="2800" dirty="0" err="1"/>
              <a:t>chức</a:t>
            </a:r>
            <a:r>
              <a:rPr lang="en-US" altLang="zh-TW" sz="2800" dirty="0"/>
              <a:t> </a:t>
            </a:r>
            <a:r>
              <a:rPr lang="en-US" altLang="zh-TW" sz="2800" dirty="0" err="1"/>
              <a:t>năng</a:t>
            </a:r>
            <a:r>
              <a:rPr lang="en-US" altLang="zh-TW" sz="2800" dirty="0"/>
              <a:t> </a:t>
            </a:r>
            <a:r>
              <a:rPr lang="en-US" altLang="zh-TW" sz="2800" dirty="0" err="1"/>
              <a:t>khác</a:t>
            </a:r>
            <a:r>
              <a:rPr lang="en-US" altLang="zh-TW" sz="2800" dirty="0"/>
              <a:t>).</a:t>
            </a:r>
            <a:r>
              <a:rPr lang="zh-TW" altLang="en-US" sz="2800" dirty="0"/>
              <a:t> </a:t>
            </a:r>
            <a:endParaRPr lang="en-US" altLang="zh-TW" sz="2800" dirty="0"/>
          </a:p>
          <a:p>
            <a:pPr lvl="2"/>
            <a:r>
              <a:rPr lang="en-US" altLang="zh-TW" sz="2800" dirty="0"/>
              <a:t>System program.</a:t>
            </a:r>
            <a:endParaRPr lang="zh-TW" altLang="en-US" sz="2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</a:fld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031" y="1824679"/>
            <a:ext cx="4906720" cy="2981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5.2 Cấu </a:t>
            </a:r>
            <a:r>
              <a:rPr lang="en-US" dirty="0" err="1"/>
              <a:t>trúc</a:t>
            </a:r>
            <a:r>
              <a:rPr lang="en-US" dirty="0"/>
              <a:t> Layered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2797" y="1195821"/>
            <a:ext cx="7075652" cy="5160527"/>
          </a:xfrm>
        </p:spPr>
        <p:txBody>
          <a:bodyPr>
            <a:normAutofit lnSpcReduction="10000"/>
          </a:bodyPr>
          <a:lstStyle/>
          <a:p>
            <a:r>
              <a:rPr lang="vi-VN" altLang="zh-TW" dirty="0"/>
              <a:t>H</a:t>
            </a:r>
            <a:r>
              <a:rPr lang="en-US" altLang="zh-TW" dirty="0"/>
              <a:t>ệ </a:t>
            </a:r>
            <a:r>
              <a:rPr lang="en-US" altLang="zh-TW" dirty="0" err="1"/>
              <a:t>điều</a:t>
            </a:r>
            <a:r>
              <a:rPr lang="en-US" altLang="zh-TW" dirty="0"/>
              <a:t> </a:t>
            </a:r>
            <a:r>
              <a:rPr lang="en-US" altLang="zh-TW" dirty="0" err="1"/>
              <a:t>hành</a:t>
            </a:r>
            <a:r>
              <a:rPr lang="vi-VN" altLang="zh-TW" dirty="0"/>
              <a:t> được chi</a:t>
            </a:r>
            <a:r>
              <a:rPr lang="en-US" altLang="zh-TW" dirty="0"/>
              <a:t>a</a:t>
            </a:r>
            <a:r>
              <a:rPr lang="vi-VN" altLang="zh-TW" dirty="0"/>
              <a:t> thành nhiều lớp (layer).</a:t>
            </a:r>
            <a:endParaRPr lang="vi-VN" altLang="zh-TW" dirty="0"/>
          </a:p>
          <a:p>
            <a:pPr lvl="1"/>
            <a:r>
              <a:rPr lang="vi-VN" altLang="zh-TW" sz="2800" dirty="0"/>
              <a:t>Lớp dưới cùng: hardware</a:t>
            </a:r>
            <a:r>
              <a:rPr lang="en-US" altLang="zh-TW" sz="2800" dirty="0"/>
              <a:t>.</a:t>
            </a:r>
            <a:endParaRPr lang="vi-VN" altLang="zh-TW" sz="2800" dirty="0"/>
          </a:p>
          <a:p>
            <a:pPr lvl="1"/>
            <a:r>
              <a:rPr lang="vi-VN" altLang="zh-TW" sz="2800" dirty="0"/>
              <a:t>Lớp trên cùng là giao tiếp với user</a:t>
            </a:r>
            <a:r>
              <a:rPr lang="en-US" altLang="zh-TW" sz="2800" dirty="0"/>
              <a:t>.</a:t>
            </a:r>
            <a:endParaRPr lang="vi-VN" altLang="zh-TW" sz="2800" dirty="0"/>
          </a:p>
          <a:p>
            <a:pPr lvl="1"/>
            <a:r>
              <a:rPr lang="vi-VN" altLang="zh-TW" sz="2800" dirty="0"/>
              <a:t>Lớp trên chỉ phụ thuộc lớp dưới</a:t>
            </a:r>
            <a:r>
              <a:rPr lang="en-US" altLang="zh-TW" sz="2800" dirty="0"/>
              <a:t>.</a:t>
            </a:r>
            <a:endParaRPr lang="vi-VN" altLang="zh-TW" sz="2800" dirty="0"/>
          </a:p>
          <a:p>
            <a:pPr lvl="1"/>
            <a:r>
              <a:rPr lang="vi-VN" altLang="zh-TW" sz="2800" dirty="0"/>
              <a:t>Một lớp chỉ có thể gọi các hàm của lớp dưới và các hàm của nó được gọi bởi lớp trên</a:t>
            </a:r>
            <a:r>
              <a:rPr lang="en-US" altLang="zh-TW" sz="2800" dirty="0"/>
              <a:t>.</a:t>
            </a:r>
            <a:endParaRPr lang="en-US" altLang="zh-TW" sz="2800" dirty="0"/>
          </a:p>
          <a:p>
            <a:pPr lvl="1"/>
            <a:r>
              <a:rPr lang="en-US" altLang="zh-TW" sz="2800" dirty="0" err="1"/>
              <a:t>Ví</a:t>
            </a:r>
            <a:r>
              <a:rPr lang="en-US" altLang="zh-TW" sz="2800" dirty="0"/>
              <a:t> </a:t>
            </a:r>
            <a:r>
              <a:rPr lang="en-US" altLang="zh-TW" sz="2800" dirty="0" err="1"/>
              <a:t>dụ</a:t>
            </a:r>
            <a:r>
              <a:rPr lang="en-US" altLang="zh-TW" sz="2800" dirty="0"/>
              <a:t>: </a:t>
            </a:r>
            <a:r>
              <a:rPr lang="en-US" altLang="zh-TW" sz="2800" dirty="0" err="1"/>
              <a:t>Hệ</a:t>
            </a:r>
            <a:r>
              <a:rPr lang="en-US" altLang="zh-TW" sz="2800" dirty="0"/>
              <a:t> </a:t>
            </a:r>
            <a:r>
              <a:rPr lang="en-US" altLang="zh-TW" sz="2800" dirty="0" err="1"/>
              <a:t>điều</a:t>
            </a:r>
            <a:r>
              <a:rPr lang="en-US" altLang="zh-TW" sz="2800" dirty="0"/>
              <a:t> </a:t>
            </a:r>
            <a:r>
              <a:rPr lang="en-US" altLang="zh-TW" sz="2800" dirty="0" err="1"/>
              <a:t>hành</a:t>
            </a:r>
            <a:r>
              <a:rPr lang="en-US" altLang="zh-TW" sz="2800" dirty="0"/>
              <a:t> THE.</a:t>
            </a:r>
            <a:endParaRPr lang="vi-VN" altLang="zh-TW" sz="2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</a:fld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940" y="1803072"/>
            <a:ext cx="3579541" cy="355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5.3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Microkernels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145" y="1009860"/>
            <a:ext cx="5568782" cy="5241796"/>
          </a:xfrm>
        </p:spPr>
        <p:txBody>
          <a:bodyPr>
            <a:noAutofit/>
          </a:bodyPr>
          <a:lstStyle/>
          <a:p>
            <a:r>
              <a:rPr lang="en-US" altLang="zh-TW" sz="2400" dirty="0"/>
              <a:t>P</a:t>
            </a:r>
            <a:r>
              <a:rPr lang="vi-VN" altLang="zh-TW" sz="2400" dirty="0"/>
              <a:t>hân chia module theo microkernel (CMU Mach OS, 1980)</a:t>
            </a:r>
            <a:r>
              <a:rPr lang="en-US" altLang="zh-TW" sz="2400" dirty="0"/>
              <a:t>.</a:t>
            </a:r>
            <a:endParaRPr lang="vi-VN" altLang="zh-TW" sz="2400" dirty="0"/>
          </a:p>
          <a:p>
            <a:r>
              <a:rPr lang="vi-VN" altLang="zh-TW" sz="2400" dirty="0"/>
              <a:t>Chuyển một số chức năng của OS từ kernel space sang user space</a:t>
            </a:r>
            <a:r>
              <a:rPr lang="en-US" altLang="zh-TW" sz="2400" dirty="0"/>
              <a:t>.</a:t>
            </a:r>
            <a:endParaRPr lang="vi-VN" altLang="zh-TW" sz="2400" dirty="0"/>
          </a:p>
          <a:p>
            <a:r>
              <a:rPr lang="vi-VN" altLang="zh-TW" sz="2400" dirty="0"/>
              <a:t>Thu gọn kernel =&gt; microkernel, microkernel chỉ bao gồm các chức năng tối thiểu như quản lý tiến trình, bộ nhớ và cơ chế giao tiếp giữa các tiến trình</a:t>
            </a:r>
            <a:r>
              <a:rPr lang="en-US" altLang="zh-TW" sz="2400" dirty="0"/>
              <a:t>.</a:t>
            </a:r>
            <a:endParaRPr lang="vi-VN" altLang="zh-TW" sz="2400" dirty="0"/>
          </a:p>
          <a:p>
            <a:r>
              <a:rPr lang="vi-VN" altLang="zh-TW" sz="2400" dirty="0"/>
              <a:t>Giao tiếp giữa các </a:t>
            </a:r>
            <a:r>
              <a:rPr lang="en-US" altLang="zh-TW" sz="2400" dirty="0"/>
              <a:t>user </a:t>
            </a:r>
            <a:r>
              <a:rPr lang="vi-VN" altLang="zh-TW" sz="2400" dirty="0"/>
              <a:t>module qua cơ chế truyền thông điệp</a:t>
            </a:r>
            <a:r>
              <a:rPr lang="en-US" altLang="zh-TW" sz="2400" dirty="0"/>
              <a:t>.</a:t>
            </a:r>
            <a:endParaRPr lang="vi-VN" altLang="zh-TW" sz="2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517" y="1323976"/>
            <a:ext cx="5438826" cy="2628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5.4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err="1"/>
              <a:t>Nhiều</a:t>
            </a:r>
            <a:r>
              <a:rPr lang="en-US" altLang="zh-TW" sz="2400" dirty="0"/>
              <a:t> </a:t>
            </a:r>
            <a:r>
              <a:rPr lang="en-US" altLang="zh-TW" sz="2400" dirty="0" err="1"/>
              <a:t>hệ</a:t>
            </a:r>
            <a:r>
              <a:rPr lang="en-US" altLang="zh-TW" sz="2400" dirty="0"/>
              <a:t> </a:t>
            </a:r>
            <a:r>
              <a:rPr lang="en-US" altLang="zh-TW" sz="2400" dirty="0" err="1"/>
              <a:t>điều</a:t>
            </a:r>
            <a:r>
              <a:rPr lang="en-US" altLang="zh-TW" sz="2400" dirty="0"/>
              <a:t> </a:t>
            </a:r>
            <a:r>
              <a:rPr lang="en-US" altLang="zh-TW" sz="2400" dirty="0" err="1"/>
              <a:t>hành</a:t>
            </a:r>
            <a:r>
              <a:rPr lang="en-US" altLang="zh-TW" sz="2400" dirty="0"/>
              <a:t> </a:t>
            </a:r>
            <a:r>
              <a:rPr lang="en-US" altLang="zh-TW" sz="2400" dirty="0" err="1"/>
              <a:t>hiện</a:t>
            </a:r>
            <a:r>
              <a:rPr lang="en-US" altLang="zh-TW" sz="2400" dirty="0"/>
              <a:t> </a:t>
            </a:r>
            <a:r>
              <a:rPr lang="en-US" altLang="zh-TW" sz="2400" dirty="0" err="1"/>
              <a:t>đại</a:t>
            </a:r>
            <a:r>
              <a:rPr lang="en-US" altLang="zh-TW" sz="2400" dirty="0"/>
              <a:t> </a:t>
            </a:r>
            <a:r>
              <a:rPr lang="en-US" altLang="zh-TW" sz="2400" dirty="0" err="1"/>
              <a:t>triển</a:t>
            </a:r>
            <a:r>
              <a:rPr lang="en-US" altLang="zh-TW" sz="2400" dirty="0"/>
              <a:t> </a:t>
            </a:r>
            <a:r>
              <a:rPr lang="en-US" altLang="zh-TW" sz="2400" dirty="0" err="1"/>
              <a:t>khai</a:t>
            </a:r>
            <a:r>
              <a:rPr lang="en-US" altLang="zh-TW" sz="2400" dirty="0"/>
              <a:t> </a:t>
            </a:r>
            <a:r>
              <a:rPr lang="en-US" altLang="zh-TW" sz="2400" dirty="0" err="1"/>
              <a:t>các</a:t>
            </a:r>
            <a:r>
              <a:rPr lang="en-US" altLang="zh-TW" sz="2400" dirty="0"/>
              <a:t> loadable kernel modules (LKMs):</a:t>
            </a:r>
            <a:endParaRPr lang="en-US" altLang="zh-TW" sz="2400" dirty="0"/>
          </a:p>
          <a:p>
            <a:pPr lvl="1"/>
            <a:r>
              <a:rPr lang="en-US" altLang="zh-TW" dirty="0" err="1"/>
              <a:t>Sử</a:t>
            </a:r>
            <a:r>
              <a:rPr lang="en-US" altLang="zh-TW" dirty="0"/>
              <a:t> </a:t>
            </a:r>
            <a:r>
              <a:rPr lang="en-US" altLang="zh-TW" dirty="0" err="1"/>
              <a:t>dụng</a:t>
            </a:r>
            <a:r>
              <a:rPr lang="en-US" altLang="zh-TW" dirty="0"/>
              <a:t> </a:t>
            </a:r>
            <a:r>
              <a:rPr lang="en-US" altLang="zh-TW" dirty="0" err="1"/>
              <a:t>cách</a:t>
            </a:r>
            <a:r>
              <a:rPr lang="en-US" altLang="zh-TW" dirty="0"/>
              <a:t> </a:t>
            </a:r>
            <a:r>
              <a:rPr lang="en-US" altLang="zh-TW" dirty="0" err="1"/>
              <a:t>tiếp</a:t>
            </a:r>
            <a:r>
              <a:rPr lang="en-US" altLang="zh-TW" dirty="0"/>
              <a:t> </a:t>
            </a:r>
            <a:r>
              <a:rPr lang="en-US" altLang="zh-TW" dirty="0" err="1"/>
              <a:t>cận</a:t>
            </a:r>
            <a:r>
              <a:rPr lang="en-US" altLang="zh-TW" dirty="0"/>
              <a:t> h</a:t>
            </a:r>
            <a:r>
              <a:rPr lang="vi-VN" altLang="zh-TW" dirty="0"/>
              <a:t>ư</a:t>
            </a:r>
            <a:r>
              <a:rPr lang="en-US" altLang="zh-TW" dirty="0" err="1"/>
              <a:t>ớng</a:t>
            </a:r>
            <a:r>
              <a:rPr lang="en-US" altLang="zh-TW" dirty="0"/>
              <a:t> </a:t>
            </a:r>
            <a:r>
              <a:rPr lang="en-US" altLang="zh-TW" dirty="0" err="1"/>
              <a:t>đối</a:t>
            </a:r>
            <a:r>
              <a:rPr lang="en-US" altLang="zh-TW" dirty="0"/>
              <a:t> t</a:t>
            </a:r>
            <a:r>
              <a:rPr lang="vi-VN" altLang="zh-TW" dirty="0"/>
              <a:t>ư</a:t>
            </a:r>
            <a:r>
              <a:rPr lang="en-US" altLang="zh-TW" dirty="0" err="1"/>
              <a:t>ợng</a:t>
            </a:r>
            <a:r>
              <a:rPr lang="en-US" altLang="zh-TW" dirty="0"/>
              <a:t>.</a:t>
            </a:r>
            <a:endParaRPr lang="en-US" altLang="zh-TW" dirty="0"/>
          </a:p>
          <a:p>
            <a:pPr lvl="1"/>
            <a:r>
              <a:rPr lang="en-US" altLang="zh-TW" dirty="0" err="1"/>
              <a:t>Mỗi</a:t>
            </a:r>
            <a:r>
              <a:rPr lang="en-US" altLang="zh-TW" dirty="0"/>
              <a:t> core </a:t>
            </a:r>
            <a:r>
              <a:rPr lang="en-US" altLang="zh-TW" dirty="0" err="1"/>
              <a:t>thành</a:t>
            </a:r>
            <a:r>
              <a:rPr lang="en-US" altLang="zh-TW" dirty="0"/>
              <a:t> </a:t>
            </a:r>
            <a:r>
              <a:rPr lang="en-US" altLang="zh-TW" dirty="0" err="1"/>
              <a:t>phần</a:t>
            </a:r>
            <a:r>
              <a:rPr lang="en-US" altLang="zh-TW" dirty="0"/>
              <a:t> </a:t>
            </a:r>
            <a:r>
              <a:rPr lang="en-US" altLang="zh-TW" dirty="0" err="1"/>
              <a:t>là</a:t>
            </a:r>
            <a:r>
              <a:rPr lang="en-US" altLang="zh-TW" dirty="0"/>
              <a:t> </a:t>
            </a:r>
            <a:r>
              <a:rPr lang="en-US" altLang="zh-TW" dirty="0" err="1"/>
              <a:t>tách</a:t>
            </a:r>
            <a:r>
              <a:rPr lang="en-US" altLang="zh-TW" dirty="0"/>
              <a:t> </a:t>
            </a:r>
            <a:r>
              <a:rPr lang="en-US" altLang="zh-TW" dirty="0" err="1"/>
              <a:t>biệt</a:t>
            </a:r>
            <a:r>
              <a:rPr lang="en-US" altLang="zh-TW" dirty="0"/>
              <a:t> </a:t>
            </a:r>
            <a:r>
              <a:rPr lang="en-US" altLang="zh-TW" dirty="0" err="1"/>
              <a:t>nhau</a:t>
            </a:r>
            <a:r>
              <a:rPr lang="en-US" altLang="zh-TW" dirty="0"/>
              <a:t>.</a:t>
            </a:r>
            <a:endParaRPr lang="en-US" altLang="zh-TW" dirty="0"/>
          </a:p>
          <a:p>
            <a:pPr lvl="1"/>
            <a:r>
              <a:rPr lang="en-US" altLang="zh-TW" dirty="0"/>
              <a:t>Trao </a:t>
            </a:r>
            <a:r>
              <a:rPr lang="en-US" altLang="zh-TW" dirty="0" err="1"/>
              <a:t>đổi</a:t>
            </a:r>
            <a:r>
              <a:rPr lang="en-US" altLang="zh-TW" dirty="0"/>
              <a:t> </a:t>
            </a:r>
            <a:r>
              <a:rPr lang="en-US" altLang="zh-TW" dirty="0" err="1"/>
              <a:t>thông</a:t>
            </a:r>
            <a:r>
              <a:rPr lang="en-US" altLang="zh-TW" dirty="0"/>
              <a:t> qua </a:t>
            </a:r>
            <a:r>
              <a:rPr lang="en-US" altLang="zh-TW" dirty="0" err="1"/>
              <a:t>các</a:t>
            </a:r>
            <a:r>
              <a:rPr lang="en-US" altLang="zh-TW" dirty="0"/>
              <a:t> interfaces.</a:t>
            </a:r>
            <a:endParaRPr lang="en-US" altLang="zh-TW" dirty="0"/>
          </a:p>
          <a:p>
            <a:pPr lvl="1"/>
            <a:r>
              <a:rPr lang="en-US" altLang="zh-TW" dirty="0" err="1"/>
              <a:t>Mỗi</a:t>
            </a:r>
            <a:r>
              <a:rPr lang="en-US" altLang="zh-TW" dirty="0"/>
              <a:t> module </a:t>
            </a:r>
            <a:r>
              <a:rPr lang="en-US" altLang="zh-TW" dirty="0" err="1"/>
              <a:t>nh</a:t>
            </a:r>
            <a:r>
              <a:rPr lang="vi-VN" altLang="zh-TW" dirty="0"/>
              <a:t>ư</a:t>
            </a:r>
            <a:r>
              <a:rPr lang="en-US" altLang="zh-TW" dirty="0"/>
              <a:t> </a:t>
            </a:r>
            <a:r>
              <a:rPr lang="en-US" altLang="zh-TW" dirty="0" err="1"/>
              <a:t>là</a:t>
            </a:r>
            <a:r>
              <a:rPr lang="en-US" altLang="zh-TW" dirty="0"/>
              <a:t> </a:t>
            </a:r>
            <a:r>
              <a:rPr lang="en-US" altLang="zh-TW" dirty="0" err="1"/>
              <a:t>một</a:t>
            </a:r>
            <a:r>
              <a:rPr lang="en-US" altLang="zh-TW" dirty="0"/>
              <a:t> </a:t>
            </a:r>
            <a:r>
              <a:rPr lang="en-US" altLang="zh-TW" dirty="0" err="1"/>
              <a:t>phần</a:t>
            </a:r>
            <a:r>
              <a:rPr lang="en-US" altLang="zh-TW" dirty="0"/>
              <a:t> </a:t>
            </a:r>
            <a:r>
              <a:rPr lang="en-US" altLang="zh-TW" dirty="0" err="1"/>
              <a:t>của</a:t>
            </a:r>
            <a:r>
              <a:rPr lang="en-US" altLang="zh-TW" dirty="0"/>
              <a:t> </a:t>
            </a:r>
            <a:r>
              <a:rPr lang="en-US" altLang="zh-TW" dirty="0" err="1"/>
              <a:t>nhân</a:t>
            </a:r>
            <a:r>
              <a:rPr lang="en-US" altLang="zh-TW" dirty="0"/>
              <a:t>.</a:t>
            </a:r>
            <a:endParaRPr lang="en-US" altLang="zh-TW" dirty="0"/>
          </a:p>
          <a:p>
            <a:r>
              <a:rPr lang="en-US" altLang="zh-TW" sz="2400" dirty="0" err="1"/>
              <a:t>Nhìn</a:t>
            </a:r>
            <a:r>
              <a:rPr lang="en-US" altLang="zh-TW" sz="2400" dirty="0"/>
              <a:t> </a:t>
            </a:r>
            <a:r>
              <a:rPr lang="en-US" altLang="zh-TW" sz="2400" dirty="0" err="1"/>
              <a:t>chung</a:t>
            </a:r>
            <a:r>
              <a:rPr lang="en-US" altLang="zh-TW" sz="2400" dirty="0"/>
              <a:t>, </a:t>
            </a:r>
            <a:r>
              <a:rPr lang="en-US" altLang="zh-TW" sz="2400" dirty="0" err="1"/>
              <a:t>cấu</a:t>
            </a:r>
            <a:r>
              <a:rPr lang="en-US" altLang="zh-TW" sz="2400" dirty="0"/>
              <a:t> </a:t>
            </a:r>
            <a:r>
              <a:rPr lang="en-US" altLang="zh-TW" sz="2400" dirty="0" err="1"/>
              <a:t>trúc</a:t>
            </a:r>
            <a:r>
              <a:rPr lang="en-US" altLang="zh-TW" sz="2400" dirty="0"/>
              <a:t> Modules </a:t>
            </a:r>
            <a:r>
              <a:rPr lang="en-US" altLang="zh-TW" sz="2400" dirty="0" err="1"/>
              <a:t>giống</a:t>
            </a:r>
            <a:r>
              <a:rPr lang="en-US" altLang="zh-TW" sz="2400" dirty="0"/>
              <a:t> </a:t>
            </a:r>
            <a:r>
              <a:rPr lang="en-US" altLang="zh-TW" sz="2400" dirty="0" err="1"/>
              <a:t>với</a:t>
            </a:r>
            <a:r>
              <a:rPr lang="en-US" altLang="zh-TW" sz="2400" dirty="0"/>
              <a:t> </a:t>
            </a:r>
            <a:r>
              <a:rPr lang="en-US" altLang="zh-TW" sz="2400" dirty="0" err="1"/>
              <a:t>cấu</a:t>
            </a:r>
            <a:r>
              <a:rPr lang="en-US" altLang="zh-TW" sz="2400" dirty="0"/>
              <a:t> </a:t>
            </a:r>
            <a:r>
              <a:rPr lang="en-US" altLang="zh-TW" sz="2400" dirty="0" err="1"/>
              <a:t>trúc</a:t>
            </a:r>
            <a:r>
              <a:rPr lang="en-US" altLang="zh-TW" sz="2400" dirty="0"/>
              <a:t> Layer </a:t>
            </a:r>
            <a:r>
              <a:rPr lang="en-US" altLang="zh-TW" sz="2400" dirty="0" err="1"/>
              <a:t>nh</a:t>
            </a:r>
            <a:r>
              <a:rPr lang="vi-VN" altLang="zh-TW" sz="2400" dirty="0"/>
              <a:t>ư</a:t>
            </a:r>
            <a:r>
              <a:rPr lang="en-US" altLang="zh-TW" sz="2400" dirty="0"/>
              <a:t>ng </a:t>
            </a:r>
            <a:r>
              <a:rPr lang="en-US" altLang="zh-TW" sz="2400" dirty="0" err="1"/>
              <a:t>phức</a:t>
            </a:r>
            <a:r>
              <a:rPr lang="en-US" altLang="zh-TW" sz="2400" dirty="0"/>
              <a:t> </a:t>
            </a:r>
            <a:r>
              <a:rPr lang="en-US" altLang="zh-TW" sz="2400" dirty="0" err="1"/>
              <a:t>tạp</a:t>
            </a:r>
            <a:r>
              <a:rPr lang="en-US" altLang="zh-TW" sz="2400" dirty="0"/>
              <a:t> h</a:t>
            </a:r>
            <a:r>
              <a:rPr lang="vi-VN" altLang="zh-TW" sz="2400" dirty="0"/>
              <a:t>ơ</a:t>
            </a:r>
            <a:r>
              <a:rPr lang="en-US" altLang="zh-TW" sz="2400" dirty="0"/>
              <a:t>n.</a:t>
            </a:r>
            <a:endParaRPr lang="en-US" altLang="zh-TW" sz="2400" dirty="0"/>
          </a:p>
          <a:p>
            <a:pPr lvl="1"/>
            <a:r>
              <a:rPr lang="en-US" altLang="zh-TW" dirty="0" err="1"/>
              <a:t>Ví</a:t>
            </a:r>
            <a:r>
              <a:rPr lang="en-US" altLang="zh-TW" dirty="0"/>
              <a:t> </a:t>
            </a:r>
            <a:r>
              <a:rPr lang="en-US" altLang="zh-TW" dirty="0" err="1"/>
              <a:t>dụ</a:t>
            </a:r>
            <a:r>
              <a:rPr lang="en-US" altLang="zh-TW" dirty="0"/>
              <a:t>: Linux, Solaris</a:t>
            </a:r>
            <a:endParaRPr lang="en-US" altLang="zh-TW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1. Các thành phần của hệ điều hành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1555" dirty="0"/>
              <a:t>Quản lý tiến trình =&gt; quan trọng</a:t>
            </a:r>
            <a:endParaRPr lang="vi-VN" sz="1555" dirty="0"/>
          </a:p>
          <a:p>
            <a:r>
              <a:rPr lang="vi-VN" sz="1555" dirty="0"/>
              <a:t>Quản lý bộ nhớ chính =&gt; quan trọng</a:t>
            </a:r>
            <a:endParaRPr lang="vi-VN" sz="1555" dirty="0"/>
          </a:p>
          <a:p>
            <a:r>
              <a:rPr lang="vi-VN" sz="1555" dirty="0"/>
              <a:t>Quản lý file(quản lí bộ nhớ phụ) </a:t>
            </a:r>
            <a:endParaRPr lang="vi-VN" sz="1555" dirty="0"/>
          </a:p>
          <a:p>
            <a:pPr marL="0" indent="0">
              <a:buNone/>
            </a:pPr>
            <a:r>
              <a:rPr lang="vi-VN" sz="1555" dirty="0"/>
              <a:t>=&gt; nằm ở đĩa cứng(second memory) =&gt; quan trọng</a:t>
            </a:r>
            <a:endParaRPr lang="vi-VN" sz="1555" dirty="0"/>
          </a:p>
          <a:p>
            <a:r>
              <a:rPr lang="vi-VN" sz="1555" dirty="0"/>
              <a:t>Quản lý hệ thống I/O =&gt; quan trọng</a:t>
            </a:r>
            <a:endParaRPr lang="vi-VN" sz="1555" dirty="0"/>
          </a:p>
          <a:p>
            <a:r>
              <a:rPr lang="vi-VN" sz="1555" dirty="0"/>
              <a:t>Quản lý hệ thống lưu trữ thứ cấp</a:t>
            </a:r>
            <a:endParaRPr lang="vi-VN" sz="1555" dirty="0"/>
          </a:p>
          <a:p>
            <a:r>
              <a:rPr lang="vi-VN" sz="1555" dirty="0"/>
              <a:t>Hệ thống bảo vệ(bảo vệ bên ngoài gọi là security và trong là </a:t>
            </a:r>
            <a:r>
              <a:rPr lang="vi-VN" sz="1555" dirty="0"/>
              <a:t>protection)</a:t>
            </a:r>
            <a:endParaRPr lang="vi-VN" sz="1555" dirty="0"/>
          </a:p>
          <a:p>
            <a:r>
              <a:rPr lang="vi-VN" sz="1555" dirty="0"/>
              <a:t>Hệ thống thông dịch lệnh =&gt; tương tác </a:t>
            </a:r>
            <a:r>
              <a:rPr lang="vi-VN" sz="1555" dirty="0"/>
              <a:t>ng dùng với máy</a:t>
            </a:r>
            <a:endParaRPr lang="vi-VN" sz="1555" dirty="0"/>
          </a:p>
          <a:p>
            <a:r>
              <a:rPr lang="vi-VN" sz="1555" dirty="0"/>
              <a:t>bộ nhớ quan trọng nhất là bộ nhớ </a:t>
            </a:r>
            <a:r>
              <a:rPr lang="vi-VN" sz="1555" dirty="0"/>
              <a:t>chính</a:t>
            </a:r>
            <a:endParaRPr lang="vi-VN" sz="1555" dirty="0"/>
          </a:p>
          <a:p>
            <a:endParaRPr lang="en-US" sz="1555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</a:fld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297" y="995265"/>
            <a:ext cx="3432462" cy="2433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805" y="3940404"/>
            <a:ext cx="4585532" cy="2236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rrow: Down 7"/>
          <p:cNvSpPr/>
          <p:nvPr/>
        </p:nvSpPr>
        <p:spPr>
          <a:xfrm>
            <a:off x="9131751" y="3463046"/>
            <a:ext cx="273377" cy="426563"/>
          </a:xfrm>
          <a:prstGeom prst="downArrow">
            <a:avLst/>
          </a:prstGeom>
          <a:gradFill>
            <a:gsLst>
              <a:gs pos="0">
                <a:srgbClr val="00C6FF"/>
              </a:gs>
              <a:gs pos="100000">
                <a:srgbClr val="0072FF"/>
              </a:gs>
            </a:gsLst>
            <a:lin ang="5400000" scaled="1"/>
          </a:gradFill>
          <a:ln>
            <a:gradFill>
              <a:gsLst>
                <a:gs pos="0">
                  <a:srgbClr val="00C6FF"/>
                </a:gs>
                <a:gs pos="100000">
                  <a:srgbClr val="0072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6825005" y="4647414"/>
            <a:ext cx="1084083" cy="79305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8668497" y="5594771"/>
            <a:ext cx="1084083" cy="79305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396" y="1471305"/>
            <a:ext cx="3719288" cy="494751"/>
          </a:xfrm>
          <a:gradFill>
            <a:gsLst>
              <a:gs pos="0">
                <a:srgbClr val="0072FF"/>
              </a:gs>
              <a:gs pos="100000">
                <a:srgbClr val="00C6FF"/>
              </a:gs>
            </a:gsLst>
            <a:lin ang="2700000" scaled="1"/>
          </a:gradFill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Cấu trúc hệ thống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Linux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2797" y="2490728"/>
            <a:ext cx="3661023" cy="24012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dirty="0"/>
              <a:t>Linux </a:t>
            </a:r>
            <a:r>
              <a:rPr kumimoji="1" lang="en-US" dirty="0" err="1"/>
              <a:t>d</a:t>
            </a:r>
            <a:r>
              <a:rPr lang="en-US" dirty="0" err="1"/>
              <a:t>ựa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monolithic </a:t>
            </a:r>
            <a:r>
              <a:rPr lang="en-US" dirty="0" err="1"/>
              <a:t>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module.</a:t>
            </a:r>
            <a:endParaRPr kumimoji="1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</a:fld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0682" y="1400534"/>
            <a:ext cx="3264225" cy="5018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 txBox="1"/>
          <p:nvPr/>
        </p:nvSpPr>
        <p:spPr>
          <a:xfrm>
            <a:off x="646122" y="-225571"/>
            <a:ext cx="10579655" cy="1944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sz="4400" b="1" kern="1200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lin ang="2700000" scaled="1"/>
                  <a:tileRect/>
                </a:gradFill>
                <a:effectLst>
                  <a:innerShdw blurRad="114300">
                    <a:schemeClr val="bg1"/>
                  </a:inn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4100" dirty="0"/>
              <a:t>5.4 </a:t>
            </a:r>
            <a:r>
              <a:rPr lang="en-US" sz="4100" dirty="0" err="1"/>
              <a:t>Cấu</a:t>
            </a:r>
            <a:r>
              <a:rPr lang="en-US" sz="4100" dirty="0"/>
              <a:t> </a:t>
            </a:r>
            <a:r>
              <a:rPr lang="en-US" sz="4100" dirty="0" err="1"/>
              <a:t>trúc</a:t>
            </a:r>
            <a:r>
              <a:rPr lang="en-US" sz="4000" dirty="0"/>
              <a:t> </a:t>
            </a:r>
            <a:r>
              <a:rPr lang="en-US" sz="4100" dirty="0"/>
              <a:t>Modules</a:t>
            </a:r>
            <a:endParaRPr lang="en-US" sz="41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5.5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Hybrid Systems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err="1"/>
              <a:t>Hầu</a:t>
            </a:r>
            <a:r>
              <a:rPr lang="en-US" altLang="zh-TW" sz="2400" dirty="0"/>
              <a:t> </a:t>
            </a:r>
            <a:r>
              <a:rPr lang="en-US" altLang="zh-TW" sz="2400" dirty="0" err="1"/>
              <a:t>hết</a:t>
            </a:r>
            <a:r>
              <a:rPr lang="en-US" altLang="zh-TW" sz="2400" dirty="0"/>
              <a:t> </a:t>
            </a:r>
            <a:r>
              <a:rPr lang="en-US" altLang="zh-TW" sz="2400" dirty="0" err="1"/>
              <a:t>các</a:t>
            </a:r>
            <a:r>
              <a:rPr lang="en-US" altLang="zh-TW" sz="2400" dirty="0"/>
              <a:t> </a:t>
            </a:r>
            <a:r>
              <a:rPr lang="en-US" altLang="zh-TW" sz="2400" dirty="0" err="1"/>
              <a:t>hệ</a:t>
            </a:r>
            <a:r>
              <a:rPr lang="en-US" altLang="zh-TW" sz="2400" dirty="0"/>
              <a:t> </a:t>
            </a:r>
            <a:r>
              <a:rPr lang="en-US" altLang="zh-TW" sz="2400" dirty="0" err="1"/>
              <a:t>điều</a:t>
            </a:r>
            <a:r>
              <a:rPr lang="en-US" altLang="zh-TW" sz="2400" dirty="0"/>
              <a:t> </a:t>
            </a:r>
            <a:r>
              <a:rPr lang="en-US" altLang="zh-TW" sz="2400" dirty="0" err="1"/>
              <a:t>hành</a:t>
            </a:r>
            <a:r>
              <a:rPr lang="en-US" altLang="zh-TW" sz="2400" dirty="0"/>
              <a:t> </a:t>
            </a:r>
            <a:r>
              <a:rPr lang="en-US" altLang="zh-TW" sz="2400" dirty="0" err="1"/>
              <a:t>hiện</a:t>
            </a:r>
            <a:r>
              <a:rPr lang="en-US" altLang="zh-TW" sz="2400" dirty="0"/>
              <a:t> </a:t>
            </a:r>
            <a:r>
              <a:rPr lang="en-US" altLang="zh-TW" sz="2400" dirty="0" err="1"/>
              <a:t>đại</a:t>
            </a:r>
            <a:r>
              <a:rPr lang="en-US" altLang="zh-TW" sz="2400" dirty="0"/>
              <a:t> </a:t>
            </a:r>
            <a:r>
              <a:rPr lang="en-US" altLang="zh-TW" sz="2400" dirty="0" err="1"/>
              <a:t>không</a:t>
            </a:r>
            <a:r>
              <a:rPr lang="en-US" altLang="zh-TW" sz="2400" dirty="0"/>
              <a:t> </a:t>
            </a:r>
            <a:r>
              <a:rPr lang="en-US" altLang="zh-TW" sz="2400" dirty="0" err="1"/>
              <a:t>theo</a:t>
            </a:r>
            <a:r>
              <a:rPr lang="en-US" altLang="zh-TW" sz="2400" dirty="0"/>
              <a:t> </a:t>
            </a:r>
            <a:r>
              <a:rPr lang="en-US" altLang="zh-TW" sz="2400" dirty="0" err="1"/>
              <a:t>một</a:t>
            </a:r>
            <a:r>
              <a:rPr lang="en-US" altLang="zh-TW" sz="2400" dirty="0"/>
              <a:t> </a:t>
            </a:r>
            <a:r>
              <a:rPr lang="en-US" altLang="zh-TW" sz="2400" dirty="0" err="1"/>
              <a:t>cấu</a:t>
            </a:r>
            <a:r>
              <a:rPr lang="en-US" altLang="zh-TW" sz="2400" dirty="0"/>
              <a:t> </a:t>
            </a:r>
            <a:r>
              <a:rPr lang="en-US" altLang="zh-TW" sz="2400" dirty="0" err="1"/>
              <a:t>trúc</a:t>
            </a:r>
            <a:r>
              <a:rPr lang="en-US" altLang="zh-TW" sz="2400" dirty="0"/>
              <a:t> </a:t>
            </a:r>
            <a:r>
              <a:rPr lang="en-US" altLang="zh-TW" sz="2400" dirty="0" err="1"/>
              <a:t>thuần</a:t>
            </a:r>
            <a:r>
              <a:rPr lang="en-US" altLang="zh-TW" sz="2400" dirty="0"/>
              <a:t> </a:t>
            </a:r>
            <a:r>
              <a:rPr lang="en-US" altLang="zh-TW" sz="2400" dirty="0" err="1"/>
              <a:t>túy</a:t>
            </a:r>
            <a:r>
              <a:rPr lang="en-US" altLang="zh-TW" sz="2400" dirty="0"/>
              <a:t> </a:t>
            </a:r>
            <a:r>
              <a:rPr lang="en-US" altLang="zh-TW" sz="2400" dirty="0" err="1"/>
              <a:t>nào</a:t>
            </a:r>
            <a:r>
              <a:rPr lang="en-US" altLang="zh-TW" sz="2400" dirty="0"/>
              <a:t> </a:t>
            </a:r>
            <a:r>
              <a:rPr lang="en-US" altLang="zh-TW" sz="2400" dirty="0" err="1"/>
              <a:t>mà</a:t>
            </a:r>
            <a:r>
              <a:rPr lang="en-US" altLang="zh-TW" sz="2400" dirty="0"/>
              <a:t> </a:t>
            </a:r>
            <a:r>
              <a:rPr lang="en-US" altLang="zh-TW" sz="2400" dirty="0" err="1"/>
              <a:t>lai</a:t>
            </a:r>
            <a:r>
              <a:rPr lang="en-US" altLang="zh-TW" sz="2400" dirty="0"/>
              <a:t> </a:t>
            </a:r>
            <a:r>
              <a:rPr lang="en-US" altLang="zh-TW" sz="2400" dirty="0" err="1"/>
              <a:t>giữa</a:t>
            </a:r>
            <a:r>
              <a:rPr lang="en-US" altLang="zh-TW" sz="2400" dirty="0"/>
              <a:t> </a:t>
            </a:r>
            <a:r>
              <a:rPr lang="en-US" altLang="zh-TW" sz="2400" dirty="0" err="1"/>
              <a:t>các</a:t>
            </a:r>
            <a:r>
              <a:rPr lang="en-US" altLang="zh-TW" sz="2400" dirty="0"/>
              <a:t> </a:t>
            </a:r>
            <a:r>
              <a:rPr lang="en-US" altLang="zh-TW" sz="2400" dirty="0" err="1"/>
              <a:t>cấu</a:t>
            </a:r>
            <a:r>
              <a:rPr lang="en-US" altLang="zh-TW" sz="2400" dirty="0"/>
              <a:t> </a:t>
            </a:r>
            <a:r>
              <a:rPr lang="en-US" altLang="zh-TW" sz="2400" dirty="0" err="1"/>
              <a:t>trúc</a:t>
            </a:r>
            <a:r>
              <a:rPr lang="en-US" altLang="zh-TW" sz="2400" dirty="0"/>
              <a:t> </a:t>
            </a:r>
            <a:r>
              <a:rPr lang="en-US" altLang="zh-TW" sz="2400" dirty="0" err="1"/>
              <a:t>với</a:t>
            </a:r>
            <a:r>
              <a:rPr lang="en-US" altLang="zh-TW" sz="2400" dirty="0"/>
              <a:t> </a:t>
            </a:r>
            <a:r>
              <a:rPr lang="en-US" altLang="zh-TW" sz="2400" dirty="0" err="1"/>
              <a:t>nhau</a:t>
            </a:r>
            <a:r>
              <a:rPr lang="en-US" altLang="zh-TW" sz="2400" dirty="0"/>
              <a:t>:</a:t>
            </a:r>
            <a:endParaRPr lang="en-US" altLang="zh-TW" sz="2400" dirty="0"/>
          </a:p>
          <a:p>
            <a:pPr lvl="1"/>
            <a:r>
              <a:rPr lang="en-US" altLang="zh-TW" dirty="0" err="1"/>
              <a:t>Cấu</a:t>
            </a:r>
            <a:r>
              <a:rPr lang="en-US" altLang="zh-TW" dirty="0"/>
              <a:t> </a:t>
            </a:r>
            <a:r>
              <a:rPr lang="en-US" altLang="zh-TW" dirty="0" err="1"/>
              <a:t>trúc</a:t>
            </a:r>
            <a:r>
              <a:rPr lang="en-US" altLang="zh-TW" dirty="0"/>
              <a:t> </a:t>
            </a:r>
            <a:r>
              <a:rPr lang="en-US" altLang="zh-TW" dirty="0" err="1"/>
              <a:t>lai</a:t>
            </a:r>
            <a:r>
              <a:rPr lang="en-US" altLang="zh-TW" dirty="0"/>
              <a:t> </a:t>
            </a:r>
            <a:r>
              <a:rPr lang="en-US" altLang="zh-TW" dirty="0" err="1"/>
              <a:t>là</a:t>
            </a:r>
            <a:r>
              <a:rPr lang="en-US" altLang="zh-TW" dirty="0"/>
              <a:t> </a:t>
            </a:r>
            <a:r>
              <a:rPr lang="en-US" altLang="zh-TW" dirty="0" err="1"/>
              <a:t>sự</a:t>
            </a:r>
            <a:r>
              <a:rPr lang="en-US" altLang="zh-TW" dirty="0"/>
              <a:t> </a:t>
            </a:r>
            <a:r>
              <a:rPr lang="en-US" altLang="zh-TW" dirty="0" err="1"/>
              <a:t>kết</a:t>
            </a:r>
            <a:r>
              <a:rPr lang="en-US" altLang="zh-TW" dirty="0"/>
              <a:t> </a:t>
            </a:r>
            <a:r>
              <a:rPr lang="en-US" altLang="zh-TW" dirty="0" err="1"/>
              <a:t>hợp</a:t>
            </a:r>
            <a:r>
              <a:rPr lang="en-US" altLang="zh-TW" dirty="0"/>
              <a:t> </a:t>
            </a:r>
            <a:r>
              <a:rPr lang="en-US" altLang="zh-TW" dirty="0" err="1"/>
              <a:t>nhiều</a:t>
            </a:r>
            <a:r>
              <a:rPr lang="en-US" altLang="zh-TW" dirty="0"/>
              <a:t> </a:t>
            </a:r>
            <a:r>
              <a:rPr lang="en-US" altLang="zh-TW" dirty="0" err="1"/>
              <a:t>cách</a:t>
            </a:r>
            <a:r>
              <a:rPr lang="en-US" altLang="zh-TW" dirty="0"/>
              <a:t> </a:t>
            </a:r>
            <a:r>
              <a:rPr lang="en-US" altLang="zh-TW" dirty="0" err="1"/>
              <a:t>tiếp</a:t>
            </a:r>
            <a:r>
              <a:rPr lang="en-US" altLang="zh-TW" dirty="0"/>
              <a:t> </a:t>
            </a:r>
            <a:r>
              <a:rPr lang="en-US" altLang="zh-TW" dirty="0" err="1"/>
              <a:t>cận</a:t>
            </a:r>
            <a:r>
              <a:rPr lang="en-US" altLang="zh-TW" dirty="0"/>
              <a:t> </a:t>
            </a:r>
            <a:r>
              <a:rPr lang="en-US" altLang="zh-TW" dirty="0" err="1"/>
              <a:t>để</a:t>
            </a:r>
            <a:r>
              <a:rPr lang="en-US" altLang="zh-TW" dirty="0"/>
              <a:t> </a:t>
            </a:r>
            <a:r>
              <a:rPr lang="en-US" altLang="zh-TW" dirty="0" err="1"/>
              <a:t>giải</a:t>
            </a:r>
            <a:r>
              <a:rPr lang="en-US" altLang="zh-TW" dirty="0"/>
              <a:t> </a:t>
            </a:r>
            <a:r>
              <a:rPr lang="en-US" altLang="zh-TW" dirty="0" err="1"/>
              <a:t>quyết</a:t>
            </a:r>
            <a:r>
              <a:rPr lang="en-US" altLang="zh-TW" dirty="0"/>
              <a:t> </a:t>
            </a:r>
            <a:r>
              <a:rPr lang="en-US" altLang="zh-TW" dirty="0" err="1"/>
              <a:t>các</a:t>
            </a:r>
            <a:r>
              <a:rPr lang="en-US" altLang="zh-TW" dirty="0"/>
              <a:t> </a:t>
            </a:r>
            <a:r>
              <a:rPr lang="en-US" altLang="zh-TW" dirty="0" err="1"/>
              <a:t>nhu</a:t>
            </a:r>
            <a:r>
              <a:rPr lang="en-US" altLang="zh-TW" dirty="0"/>
              <a:t> </a:t>
            </a:r>
            <a:r>
              <a:rPr lang="en-US" altLang="zh-TW" dirty="0" err="1"/>
              <a:t>cầu</a:t>
            </a:r>
            <a:r>
              <a:rPr lang="en-US" altLang="zh-TW" dirty="0"/>
              <a:t> </a:t>
            </a:r>
            <a:r>
              <a:rPr lang="en-US" altLang="zh-TW" dirty="0" err="1"/>
              <a:t>về</a:t>
            </a:r>
            <a:r>
              <a:rPr lang="en-US" altLang="zh-TW" dirty="0"/>
              <a:t> </a:t>
            </a:r>
            <a:r>
              <a:rPr lang="en-US" altLang="zh-TW" dirty="0" err="1"/>
              <a:t>hiệu</a:t>
            </a:r>
            <a:r>
              <a:rPr lang="en-US" altLang="zh-TW" dirty="0"/>
              <a:t> </a:t>
            </a:r>
            <a:r>
              <a:rPr lang="en-US" altLang="zh-TW" dirty="0" err="1"/>
              <a:t>suất</a:t>
            </a:r>
            <a:r>
              <a:rPr lang="en-US" altLang="zh-TW" dirty="0"/>
              <a:t>, </a:t>
            </a:r>
            <a:r>
              <a:rPr lang="en-US" altLang="zh-TW" dirty="0" err="1"/>
              <a:t>bảo</a:t>
            </a:r>
            <a:r>
              <a:rPr lang="en-US" altLang="zh-TW" dirty="0"/>
              <a:t> </a:t>
            </a:r>
            <a:r>
              <a:rPr lang="en-US" altLang="zh-TW" dirty="0" err="1"/>
              <a:t>mật</a:t>
            </a:r>
            <a:r>
              <a:rPr lang="en-US" altLang="zh-TW" dirty="0"/>
              <a:t>, </a:t>
            </a:r>
            <a:r>
              <a:rPr lang="en-US" altLang="zh-TW" dirty="0" err="1"/>
              <a:t>nhu</a:t>
            </a:r>
            <a:r>
              <a:rPr lang="en-US" altLang="zh-TW" dirty="0"/>
              <a:t> </a:t>
            </a:r>
            <a:r>
              <a:rPr lang="en-US" altLang="zh-TW" dirty="0" err="1"/>
              <a:t>cầu</a:t>
            </a:r>
            <a:r>
              <a:rPr lang="en-US" altLang="zh-TW" dirty="0"/>
              <a:t> </a:t>
            </a:r>
            <a:r>
              <a:rPr lang="en-US" altLang="zh-TW" dirty="0" err="1"/>
              <a:t>sử</a:t>
            </a:r>
            <a:r>
              <a:rPr lang="en-US" altLang="zh-TW" dirty="0"/>
              <a:t> </a:t>
            </a:r>
            <a:r>
              <a:rPr lang="en-US" altLang="zh-TW" dirty="0" err="1"/>
              <a:t>dụng</a:t>
            </a:r>
            <a:r>
              <a:rPr lang="en-US" altLang="zh-TW" dirty="0"/>
              <a:t>.</a:t>
            </a:r>
            <a:endParaRPr lang="vi-VN" altLang="zh-TW" dirty="0"/>
          </a:p>
          <a:p>
            <a:pPr lvl="1"/>
            <a:r>
              <a:rPr lang="en-US" altLang="zh-TW" dirty="0" err="1"/>
              <a:t>Nhân</a:t>
            </a:r>
            <a:r>
              <a:rPr lang="en-US" altLang="zh-TW" dirty="0"/>
              <a:t> Linux </a:t>
            </a:r>
            <a:r>
              <a:rPr lang="en-US" altLang="zh-TW" dirty="0" err="1"/>
              <a:t>và</a:t>
            </a:r>
            <a:r>
              <a:rPr lang="en-US" altLang="zh-TW" dirty="0"/>
              <a:t> Solaris </a:t>
            </a:r>
            <a:r>
              <a:rPr lang="en-US" altLang="zh-TW" dirty="0" err="1"/>
              <a:t>theo</a:t>
            </a:r>
            <a:r>
              <a:rPr lang="en-US" altLang="zh-TW" dirty="0"/>
              <a:t> </a:t>
            </a:r>
            <a:r>
              <a:rPr lang="en-US" altLang="zh-TW" dirty="0" err="1"/>
              <a:t>cấu</a:t>
            </a:r>
            <a:r>
              <a:rPr lang="en-US" altLang="zh-TW" dirty="0"/>
              <a:t> </a:t>
            </a:r>
            <a:r>
              <a:rPr lang="en-US" altLang="zh-TW" dirty="0" err="1"/>
              <a:t>trúc</a:t>
            </a:r>
            <a:r>
              <a:rPr lang="en-US" altLang="zh-TW" dirty="0"/>
              <a:t> </a:t>
            </a:r>
            <a:r>
              <a:rPr lang="en-US" altLang="zh-TW" dirty="0" err="1"/>
              <a:t>kết</a:t>
            </a:r>
            <a:r>
              <a:rPr lang="en-US" altLang="zh-TW" dirty="0"/>
              <a:t> </a:t>
            </a:r>
            <a:r>
              <a:rPr lang="en-US" altLang="zh-TW" dirty="0" err="1"/>
              <a:t>hợp</a:t>
            </a:r>
            <a:r>
              <a:rPr lang="en-US" altLang="zh-TW" dirty="0"/>
              <a:t> </a:t>
            </a:r>
            <a:r>
              <a:rPr lang="en-US" altLang="zh-TW" dirty="0" err="1"/>
              <a:t>không</a:t>
            </a:r>
            <a:r>
              <a:rPr lang="en-US" altLang="zh-TW" dirty="0"/>
              <a:t> </a:t>
            </a:r>
            <a:r>
              <a:rPr lang="en-US" altLang="zh-TW" dirty="0" err="1"/>
              <a:t>gian</a:t>
            </a:r>
            <a:r>
              <a:rPr lang="en-US" altLang="zh-TW" dirty="0"/>
              <a:t> </a:t>
            </a:r>
            <a:r>
              <a:rPr lang="en-US" altLang="zh-TW" dirty="0" err="1"/>
              <a:t>địa</a:t>
            </a:r>
            <a:r>
              <a:rPr lang="en-US" altLang="zh-TW" dirty="0"/>
              <a:t> </a:t>
            </a:r>
            <a:r>
              <a:rPr lang="en-US" altLang="zh-TW" dirty="0" err="1"/>
              <a:t>chỉ</a:t>
            </a:r>
            <a:r>
              <a:rPr lang="en-US" altLang="zh-TW" dirty="0"/>
              <a:t> kernel, </a:t>
            </a:r>
            <a:r>
              <a:rPr lang="en-US" altLang="zh-TW" dirty="0" err="1"/>
              <a:t>cấu</a:t>
            </a:r>
            <a:r>
              <a:rPr lang="en-US" altLang="zh-TW" dirty="0"/>
              <a:t> </a:t>
            </a:r>
            <a:r>
              <a:rPr lang="en-US" altLang="zh-TW" dirty="0" err="1"/>
              <a:t>trúc</a:t>
            </a:r>
            <a:r>
              <a:rPr lang="en-US" altLang="zh-TW" dirty="0"/>
              <a:t> monolithic </a:t>
            </a:r>
            <a:r>
              <a:rPr lang="en-US" altLang="zh-TW" dirty="0" err="1"/>
              <a:t>và</a:t>
            </a:r>
            <a:r>
              <a:rPr lang="en-US" altLang="zh-TW" dirty="0"/>
              <a:t> modules.</a:t>
            </a:r>
            <a:endParaRPr lang="en-US" altLang="zh-TW" dirty="0"/>
          </a:p>
          <a:p>
            <a:pPr lvl="1"/>
            <a:r>
              <a:rPr lang="en-US" altLang="zh-TW" dirty="0" err="1"/>
              <a:t>Nhân</a:t>
            </a:r>
            <a:r>
              <a:rPr lang="en-US" altLang="zh-TW" dirty="0"/>
              <a:t> Windows </a:t>
            </a:r>
            <a:r>
              <a:rPr lang="en-US" altLang="zh-TW" dirty="0" err="1"/>
              <a:t>hầu</a:t>
            </a:r>
            <a:r>
              <a:rPr lang="en-US" altLang="zh-TW" dirty="0"/>
              <a:t> </a:t>
            </a:r>
            <a:r>
              <a:rPr lang="en-US" altLang="zh-TW" dirty="0" err="1"/>
              <a:t>nh</a:t>
            </a:r>
            <a:r>
              <a:rPr lang="vi-VN" altLang="zh-TW" dirty="0"/>
              <a:t>ư</a:t>
            </a:r>
            <a:r>
              <a:rPr lang="en-US" altLang="zh-TW" dirty="0"/>
              <a:t> </a:t>
            </a:r>
            <a:r>
              <a:rPr lang="en-US" altLang="zh-TW" dirty="0" err="1"/>
              <a:t>theo</a:t>
            </a:r>
            <a:r>
              <a:rPr lang="en-US" altLang="zh-TW" dirty="0"/>
              <a:t> </a:t>
            </a:r>
            <a:r>
              <a:rPr lang="en-US" altLang="zh-TW" dirty="0" err="1"/>
              <a:t>cấu</a:t>
            </a:r>
            <a:r>
              <a:rPr lang="en-US" altLang="zh-TW" dirty="0"/>
              <a:t> </a:t>
            </a:r>
            <a:r>
              <a:rPr lang="en-US" altLang="zh-TW" dirty="0" err="1"/>
              <a:t>trúc</a:t>
            </a:r>
            <a:r>
              <a:rPr lang="en-US" altLang="zh-TW" dirty="0"/>
              <a:t> </a:t>
            </a:r>
            <a:r>
              <a:rPr lang="en-US" altLang="zh-TW" dirty="0" err="1"/>
              <a:t>liền</a:t>
            </a:r>
            <a:r>
              <a:rPr lang="en-US" altLang="zh-TW" dirty="0"/>
              <a:t> </a:t>
            </a:r>
            <a:r>
              <a:rPr lang="en-US" altLang="zh-TW" dirty="0" err="1"/>
              <a:t>khối</a:t>
            </a:r>
            <a:r>
              <a:rPr lang="en-US" altLang="zh-TW" dirty="0"/>
              <a:t>, </a:t>
            </a:r>
            <a:r>
              <a:rPr lang="en-US" altLang="zh-TW" dirty="0" err="1"/>
              <a:t>cộng</a:t>
            </a:r>
            <a:r>
              <a:rPr lang="en-US" altLang="zh-TW" dirty="0"/>
              <a:t> </a:t>
            </a:r>
            <a:r>
              <a:rPr lang="en-US" altLang="zh-TW" dirty="0" err="1"/>
              <a:t>với</a:t>
            </a:r>
            <a:r>
              <a:rPr lang="en-US" altLang="zh-TW" dirty="0"/>
              <a:t> </a:t>
            </a:r>
            <a:r>
              <a:rPr lang="en-US" altLang="zh-TW" dirty="0" err="1"/>
              <a:t>cấu</a:t>
            </a:r>
            <a:r>
              <a:rPr lang="en-US" altLang="zh-TW" dirty="0"/>
              <a:t> </a:t>
            </a:r>
            <a:r>
              <a:rPr lang="en-US" altLang="zh-TW" dirty="0" err="1"/>
              <a:t>trúc</a:t>
            </a:r>
            <a:r>
              <a:rPr lang="en-US" altLang="zh-TW" dirty="0"/>
              <a:t> vi </a:t>
            </a:r>
            <a:r>
              <a:rPr lang="en-US" altLang="zh-TW" dirty="0" err="1"/>
              <a:t>nhân</a:t>
            </a:r>
            <a:r>
              <a:rPr lang="en-US" altLang="zh-TW" dirty="0"/>
              <a:t> </a:t>
            </a:r>
            <a:r>
              <a:rPr lang="en-US" altLang="zh-TW" dirty="0" err="1"/>
              <a:t>cho</a:t>
            </a:r>
            <a:r>
              <a:rPr lang="en-US" altLang="zh-TW" dirty="0"/>
              <a:t> </a:t>
            </a:r>
            <a:r>
              <a:rPr lang="en-US" altLang="zh-TW" dirty="0" err="1"/>
              <a:t>các</a:t>
            </a:r>
            <a:r>
              <a:rPr lang="en-US" altLang="zh-TW" dirty="0"/>
              <a:t> </a:t>
            </a:r>
            <a:r>
              <a:rPr lang="en-US" altLang="zh-TW" dirty="0" err="1"/>
              <a:t>hệ</a:t>
            </a:r>
            <a:r>
              <a:rPr lang="en-US" altLang="zh-TW" dirty="0"/>
              <a:t> </a:t>
            </a:r>
            <a:r>
              <a:rPr lang="en-US" altLang="zh-TW" dirty="0" err="1"/>
              <a:t>thống</a:t>
            </a:r>
            <a:r>
              <a:rPr lang="en-US" altLang="zh-TW" dirty="0"/>
              <a:t> </a:t>
            </a:r>
            <a:r>
              <a:rPr lang="en-US" altLang="zh-TW" dirty="0" err="1"/>
              <a:t>cá</a:t>
            </a:r>
            <a:r>
              <a:rPr lang="en-US" altLang="zh-TW" dirty="0"/>
              <a:t> </a:t>
            </a:r>
            <a:r>
              <a:rPr lang="en-US" altLang="zh-TW" dirty="0" err="1"/>
              <a:t>nhân</a:t>
            </a:r>
            <a:r>
              <a:rPr lang="en-US" altLang="zh-TW" dirty="0"/>
              <a:t> </a:t>
            </a:r>
            <a:r>
              <a:rPr lang="en-US" altLang="zh-TW" dirty="0" err="1"/>
              <a:t>khác</a:t>
            </a:r>
            <a:r>
              <a:rPr lang="en-US" altLang="zh-TW" dirty="0"/>
              <a:t> </a:t>
            </a:r>
            <a:r>
              <a:rPr lang="en-US" altLang="zh-TW" dirty="0" err="1"/>
              <a:t>nhau</a:t>
            </a:r>
            <a:r>
              <a:rPr lang="en-US" altLang="zh-TW" dirty="0"/>
              <a:t>.</a:t>
            </a:r>
            <a:endParaRPr lang="vi-VN" altLang="zh-TW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77" y="1222042"/>
            <a:ext cx="4237057" cy="494751"/>
          </a:xfrm>
          <a:gradFill>
            <a:gsLst>
              <a:gs pos="0">
                <a:srgbClr val="0072FF"/>
              </a:gs>
              <a:gs pos="100000">
                <a:srgbClr val="00C6FF"/>
              </a:gs>
            </a:gsLst>
            <a:lin ang="2700000" scaled="1"/>
          </a:gradFill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Cấu trúc của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macOS và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iOS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Content Placeholder 4"/>
          <p:cNvPicPr>
            <a:picLocks noGrp="1" noChangeAspect="1" noChangeArrowheads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233" y="2050293"/>
            <a:ext cx="4909478" cy="4046751"/>
          </a:xfrm>
          <a:prstGeom prst="rect">
            <a:avLst/>
          </a:prstGeom>
          <a:noFill/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</a:fld>
            <a:endParaRPr lang="en-US" dirty="0"/>
          </a:p>
        </p:txBody>
      </p:sp>
      <p:sp>
        <p:nvSpPr>
          <p:cNvPr id="3" name="Title 1"/>
          <p:cNvSpPr txBox="1"/>
          <p:nvPr/>
        </p:nvSpPr>
        <p:spPr>
          <a:xfrm>
            <a:off x="774145" y="223963"/>
            <a:ext cx="10579655" cy="898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sz="4400" b="1" kern="1200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lin ang="2700000" scaled="1"/>
                  <a:tileRect/>
                </a:gradFill>
                <a:effectLst>
                  <a:innerShdw blurRad="114300">
                    <a:schemeClr val="bg1"/>
                  </a:inn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4100" dirty="0"/>
              <a:t>5.6</a:t>
            </a:r>
            <a:r>
              <a:rPr lang="en-US" sz="4000" dirty="0"/>
              <a:t> </a:t>
            </a:r>
            <a:r>
              <a:rPr lang="en-US" sz="4100" dirty="0" err="1"/>
              <a:t>Cấu</a:t>
            </a:r>
            <a:r>
              <a:rPr lang="en-US" sz="4000" dirty="0"/>
              <a:t> </a:t>
            </a:r>
            <a:r>
              <a:rPr lang="en-US" sz="4100" dirty="0" err="1"/>
              <a:t>trúc</a:t>
            </a:r>
            <a:r>
              <a:rPr lang="en-US" sz="4000" dirty="0"/>
              <a:t> </a:t>
            </a:r>
            <a:r>
              <a:rPr lang="en-US" sz="4100" dirty="0" err="1"/>
              <a:t>của</a:t>
            </a:r>
            <a:r>
              <a:rPr lang="en-US" sz="4000" dirty="0"/>
              <a:t> </a:t>
            </a:r>
            <a:r>
              <a:rPr lang="en-US" sz="4100" dirty="0" err="1"/>
              <a:t>một</a:t>
            </a:r>
            <a:r>
              <a:rPr lang="en-US" sz="4100" dirty="0"/>
              <a:t> </a:t>
            </a:r>
            <a:r>
              <a:rPr lang="en-US" sz="4100" dirty="0" err="1"/>
              <a:t>số</a:t>
            </a:r>
            <a:r>
              <a:rPr lang="en-US" sz="4100" dirty="0"/>
              <a:t> </a:t>
            </a:r>
            <a:r>
              <a:rPr lang="en-US" sz="4100" dirty="0" err="1"/>
              <a:t>hệ</a:t>
            </a:r>
            <a:r>
              <a:rPr lang="en-US" sz="4100" dirty="0"/>
              <a:t> </a:t>
            </a:r>
            <a:r>
              <a:rPr lang="en-US" sz="4100" dirty="0" err="1"/>
              <a:t>điều</a:t>
            </a:r>
            <a:r>
              <a:rPr lang="en-US" sz="4100" dirty="0"/>
              <a:t> </a:t>
            </a:r>
            <a:r>
              <a:rPr lang="en-US" sz="4100" dirty="0" err="1"/>
              <a:t>hành</a:t>
            </a:r>
            <a:endParaRPr lang="en-US" sz="41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0055" y="1347403"/>
            <a:ext cx="3159839" cy="494751"/>
          </a:xfrm>
          <a:gradFill>
            <a:gsLst>
              <a:gs pos="0">
                <a:srgbClr val="0072FF"/>
              </a:gs>
              <a:gs pos="100000">
                <a:srgbClr val="00C6FF"/>
              </a:gs>
            </a:gsLst>
            <a:lin ang="2700000" scaled="1"/>
          </a:gradFill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Cấu trúc của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Darwin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</a:fld>
            <a:endParaRPr lang="en-US" dirty="0"/>
          </a:p>
        </p:txBody>
      </p:sp>
      <p:pic>
        <p:nvPicPr>
          <p:cNvPr id="10" name="Content Placeholder 5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8664" y="1878043"/>
            <a:ext cx="4146997" cy="4319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itle 1"/>
          <p:cNvSpPr txBox="1"/>
          <p:nvPr/>
        </p:nvSpPr>
        <p:spPr>
          <a:xfrm>
            <a:off x="774145" y="223964"/>
            <a:ext cx="10579655" cy="785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sz="4400" b="1" kern="1200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lin ang="2700000" scaled="1"/>
                  <a:tileRect/>
                </a:gradFill>
                <a:effectLst>
                  <a:innerShdw blurRad="114300">
                    <a:schemeClr val="bg1"/>
                  </a:inn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4100" dirty="0"/>
              <a:t>5.6</a:t>
            </a:r>
            <a:r>
              <a:rPr lang="en-US" dirty="0"/>
              <a:t> </a:t>
            </a:r>
            <a:r>
              <a:rPr lang="en-US" sz="4100" dirty="0" err="1"/>
              <a:t>Cấu</a:t>
            </a:r>
            <a:r>
              <a:rPr lang="en-US" sz="4100" dirty="0"/>
              <a:t> </a:t>
            </a:r>
            <a:r>
              <a:rPr lang="en-US" sz="4100" dirty="0" err="1"/>
              <a:t>trúc</a:t>
            </a:r>
            <a:r>
              <a:rPr lang="en-US" sz="4100" dirty="0"/>
              <a:t> </a:t>
            </a:r>
            <a:r>
              <a:rPr lang="en-US" sz="4100" dirty="0" err="1"/>
              <a:t>của</a:t>
            </a:r>
            <a:r>
              <a:rPr lang="en-US" sz="4100" dirty="0"/>
              <a:t> </a:t>
            </a:r>
            <a:r>
              <a:rPr lang="en-US" sz="4100" dirty="0" err="1"/>
              <a:t>một</a:t>
            </a:r>
            <a:r>
              <a:rPr lang="en-US" sz="4100" dirty="0"/>
              <a:t> </a:t>
            </a:r>
            <a:r>
              <a:rPr lang="en-US" sz="4100" dirty="0" err="1"/>
              <a:t>số</a:t>
            </a:r>
            <a:r>
              <a:rPr lang="en-US" sz="4100" dirty="0"/>
              <a:t> </a:t>
            </a:r>
            <a:r>
              <a:rPr lang="en-US" sz="4100" dirty="0" err="1"/>
              <a:t>hệ</a:t>
            </a:r>
            <a:r>
              <a:rPr lang="en-US" sz="4100" dirty="0"/>
              <a:t> </a:t>
            </a:r>
            <a:r>
              <a:rPr lang="en-US" sz="4100" dirty="0" err="1"/>
              <a:t>điều</a:t>
            </a:r>
            <a:r>
              <a:rPr lang="en-US" sz="4100" dirty="0"/>
              <a:t> </a:t>
            </a:r>
            <a:r>
              <a:rPr lang="en-US" sz="4100" dirty="0" err="1"/>
              <a:t>hành</a:t>
            </a:r>
            <a:endParaRPr lang="en-US" sz="41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691" y="1310373"/>
            <a:ext cx="2770117" cy="494751"/>
          </a:xfrm>
          <a:gradFill>
            <a:gsLst>
              <a:gs pos="0">
                <a:srgbClr val="0072FF"/>
              </a:gs>
              <a:gs pos="100000">
                <a:srgbClr val="00C6FF"/>
              </a:gs>
            </a:gsLst>
            <a:lin ang="2700000" scaled="1"/>
          </a:gradFill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Kiến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trúc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Android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692" y="2112135"/>
            <a:ext cx="6991816" cy="4244213"/>
          </a:xfrm>
        </p:spPr>
        <p:txBody>
          <a:bodyPr>
            <a:normAutofit/>
          </a:bodyPr>
          <a:lstStyle/>
          <a:p>
            <a:r>
              <a:rPr lang="en-US" sz="2400" dirty="0" err="1"/>
              <a:t>Đ</a:t>
            </a:r>
            <a:r>
              <a:rPr lang="vi-VN" sz="2400" dirty="0"/>
              <a:t>ư</a:t>
            </a:r>
            <a:r>
              <a:rPr lang="en-US" sz="2400" dirty="0" err="1"/>
              <a:t>ợc</a:t>
            </a:r>
            <a:r>
              <a:rPr lang="en-US" sz="2400" dirty="0"/>
              <a:t> </a:t>
            </a:r>
            <a:r>
              <a:rPr lang="en-US" sz="2400" dirty="0" err="1"/>
              <a:t>phát</a:t>
            </a:r>
            <a:r>
              <a:rPr lang="en-US" sz="2400" dirty="0"/>
              <a:t> </a:t>
            </a:r>
            <a:r>
              <a:rPr lang="en-US" sz="2400" dirty="0" err="1"/>
              <a:t>triển</a:t>
            </a:r>
            <a:r>
              <a:rPr lang="en-US" sz="2400" dirty="0"/>
              <a:t> </a:t>
            </a:r>
            <a:r>
              <a:rPr lang="en-US" sz="2400" dirty="0" err="1"/>
              <a:t>bởi</a:t>
            </a:r>
            <a:r>
              <a:rPr lang="en-US" sz="2400" dirty="0"/>
              <a:t> </a:t>
            </a:r>
            <a:r>
              <a:rPr lang="en-US" altLang="en-US" sz="2400" dirty="0"/>
              <a:t>Open Handset Alliance (Google).</a:t>
            </a:r>
            <a:endParaRPr lang="en-US" altLang="en-US" sz="2400" dirty="0"/>
          </a:p>
          <a:p>
            <a:r>
              <a:rPr lang="en-US" sz="2400" dirty="0" err="1"/>
              <a:t>Đ</a:t>
            </a:r>
            <a:r>
              <a:rPr lang="vi-VN" sz="2400" dirty="0"/>
              <a:t>ư</a:t>
            </a:r>
            <a:r>
              <a:rPr lang="en-US" sz="2400" dirty="0" err="1"/>
              <a:t>ợc</a:t>
            </a:r>
            <a:r>
              <a:rPr lang="en-US" sz="2400" dirty="0"/>
              <a:t> </a:t>
            </a:r>
            <a:r>
              <a:rPr lang="en-US" sz="2400" dirty="0" err="1"/>
              <a:t>phát</a:t>
            </a:r>
            <a:r>
              <a:rPr lang="en-US" sz="2400" dirty="0"/>
              <a:t> </a:t>
            </a:r>
            <a:r>
              <a:rPr lang="en-US" sz="2400" dirty="0" err="1"/>
              <a:t>triển</a:t>
            </a:r>
            <a:r>
              <a:rPr lang="en-US" sz="2400" dirty="0"/>
              <a:t> </a:t>
            </a:r>
            <a:r>
              <a:rPr lang="en-US" sz="2400" dirty="0" err="1"/>
              <a:t>dựa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nhân</a:t>
            </a:r>
            <a:r>
              <a:rPr lang="en-US" sz="2400" dirty="0"/>
              <a:t> Linux.</a:t>
            </a:r>
            <a:endParaRPr lang="en-US" sz="2400" dirty="0"/>
          </a:p>
          <a:p>
            <a:r>
              <a:rPr kumimoji="1" lang="en-US" sz="2400" dirty="0" err="1"/>
              <a:t>M</a:t>
            </a:r>
            <a:r>
              <a:rPr lang="en-US" sz="2400" dirty="0" err="1"/>
              <a:t>ôi</a:t>
            </a:r>
            <a:r>
              <a:rPr lang="en-US" sz="2400" dirty="0"/>
              <a:t> tr</a:t>
            </a:r>
            <a:r>
              <a:rPr lang="vi-VN" sz="2400" dirty="0"/>
              <a:t>ư</a:t>
            </a:r>
            <a:r>
              <a:rPr lang="en-US" sz="2400" dirty="0" err="1"/>
              <a:t>ờng</a:t>
            </a:r>
            <a:r>
              <a:rPr lang="en-US" sz="2400" dirty="0"/>
              <a:t> </a:t>
            </a:r>
            <a:r>
              <a:rPr lang="en-US" sz="2400" dirty="0" err="1"/>
              <a:t>chạy</a:t>
            </a:r>
            <a:r>
              <a:rPr lang="en-US" sz="2400" dirty="0"/>
              <a:t> bao </a:t>
            </a:r>
            <a:r>
              <a:rPr lang="en-US" sz="2400" dirty="0" err="1"/>
              <a:t>gồm</a:t>
            </a:r>
            <a:r>
              <a:rPr lang="en-US" sz="2400" dirty="0"/>
              <a:t> </a:t>
            </a:r>
            <a:r>
              <a:rPr lang="en-US" sz="2400" dirty="0" err="1"/>
              <a:t>tập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th</a:t>
            </a:r>
            <a:r>
              <a:rPr lang="vi-VN" sz="2400" dirty="0"/>
              <a:t>ư</a:t>
            </a:r>
            <a:r>
              <a:rPr lang="en-US" sz="2400" dirty="0"/>
              <a:t> </a:t>
            </a:r>
            <a:r>
              <a:rPr lang="en-US" sz="2400" dirty="0" err="1"/>
              <a:t>viện</a:t>
            </a:r>
            <a:r>
              <a:rPr lang="en-US" sz="2400" dirty="0"/>
              <a:t> API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máy</a:t>
            </a:r>
            <a:r>
              <a:rPr lang="en-US" sz="2400" dirty="0"/>
              <a:t> </a:t>
            </a:r>
            <a:r>
              <a:rPr lang="en-US" sz="2400" dirty="0" err="1"/>
              <a:t>ảo</a:t>
            </a:r>
            <a:r>
              <a:rPr lang="en-US" sz="2400" dirty="0"/>
              <a:t> ART VM.</a:t>
            </a:r>
            <a:endParaRPr lang="en-US" sz="2400" dirty="0"/>
          </a:p>
          <a:p>
            <a:r>
              <a:rPr kumimoji="1" lang="en-US" sz="2400" dirty="0" err="1"/>
              <a:t>Th</a:t>
            </a:r>
            <a:r>
              <a:rPr lang="en-US" sz="2400" dirty="0" err="1"/>
              <a:t>ư</a:t>
            </a:r>
            <a:r>
              <a:rPr lang="en-US" sz="2400" dirty="0"/>
              <a:t> </a:t>
            </a:r>
            <a:r>
              <a:rPr lang="en-US" sz="2400" dirty="0" err="1"/>
              <a:t>viện</a:t>
            </a:r>
            <a:r>
              <a:rPr lang="en-US" sz="2400" dirty="0"/>
              <a:t> bao </a:t>
            </a:r>
            <a:r>
              <a:rPr lang="en-US" sz="2400" dirty="0" err="1"/>
              <a:t>gồm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frameworks </a:t>
            </a:r>
            <a:r>
              <a:rPr lang="en-US" sz="2400" dirty="0" err="1"/>
              <a:t>cho</a:t>
            </a:r>
            <a:r>
              <a:rPr lang="en-US" sz="2400" dirty="0"/>
              <a:t> web browser, database, multimedia, …</a:t>
            </a:r>
            <a:endParaRPr kumimoji="1" lang="en-US" sz="2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1902" y="1045751"/>
            <a:ext cx="3233854" cy="503135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/>
          <p:nvPr/>
        </p:nvSpPr>
        <p:spPr>
          <a:xfrm>
            <a:off x="774145" y="223964"/>
            <a:ext cx="10579655" cy="785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None/>
              <a:defRPr sz="4400" b="1" kern="1200">
                <a:gradFill flip="none" rotWithShape="1">
                  <a:gsLst>
                    <a:gs pos="0">
                      <a:srgbClr val="0072FF"/>
                    </a:gs>
                    <a:gs pos="100000">
                      <a:srgbClr val="00C6FF"/>
                    </a:gs>
                  </a:gsLst>
                  <a:lin ang="2700000" scaled="1"/>
                  <a:tileRect/>
                </a:gradFill>
                <a:effectLst>
                  <a:innerShdw blurRad="114300">
                    <a:schemeClr val="bg1"/>
                  </a:inn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4100" dirty="0"/>
              <a:t>5.6 </a:t>
            </a:r>
            <a:r>
              <a:rPr lang="en-US" sz="4100" dirty="0" err="1"/>
              <a:t>Cấu</a:t>
            </a:r>
            <a:r>
              <a:rPr lang="en-US" sz="4100" dirty="0"/>
              <a:t> </a:t>
            </a:r>
            <a:r>
              <a:rPr lang="en-US" sz="4100" dirty="0" err="1"/>
              <a:t>trúc</a:t>
            </a:r>
            <a:r>
              <a:rPr lang="en-US" sz="4100" dirty="0"/>
              <a:t> </a:t>
            </a:r>
            <a:r>
              <a:rPr lang="en-US" sz="4100" dirty="0" err="1"/>
              <a:t>của</a:t>
            </a:r>
            <a:r>
              <a:rPr lang="en-US" sz="4100" dirty="0"/>
              <a:t> </a:t>
            </a:r>
            <a:r>
              <a:rPr lang="en-US" sz="4100" dirty="0" err="1"/>
              <a:t>một</a:t>
            </a:r>
            <a:r>
              <a:rPr lang="en-US" sz="4100" dirty="0"/>
              <a:t> </a:t>
            </a:r>
            <a:r>
              <a:rPr lang="en-US" sz="4100" dirty="0" err="1"/>
              <a:t>số</a:t>
            </a:r>
            <a:r>
              <a:rPr lang="en-US" sz="4100" dirty="0"/>
              <a:t> </a:t>
            </a:r>
            <a:r>
              <a:rPr lang="en-US" sz="4100" dirty="0" err="1"/>
              <a:t>hệ</a:t>
            </a:r>
            <a:r>
              <a:rPr lang="en-US" sz="4100" dirty="0"/>
              <a:t> </a:t>
            </a:r>
            <a:r>
              <a:rPr lang="en-US" sz="4100" dirty="0" err="1"/>
              <a:t>điều</a:t>
            </a:r>
            <a:r>
              <a:rPr lang="en-US" sz="4100" dirty="0"/>
              <a:t> </a:t>
            </a:r>
            <a:r>
              <a:rPr lang="en-US" sz="4100" dirty="0" err="1"/>
              <a:t>hành</a:t>
            </a:r>
            <a:endParaRPr lang="en-US" sz="4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 err="1"/>
              <a:t>Tóm</a:t>
            </a:r>
            <a:r>
              <a:rPr lang="en-US" altLang="ja-JP" dirty="0"/>
              <a:t> </a:t>
            </a:r>
            <a:r>
              <a:rPr lang="en-US" altLang="ja-JP" dirty="0" err="1"/>
              <a:t>tắt</a:t>
            </a:r>
            <a:r>
              <a:rPr lang="en-US" altLang="ja-JP" dirty="0"/>
              <a:t> </a:t>
            </a:r>
            <a:r>
              <a:rPr lang="en-US" altLang="ja-JP" dirty="0" err="1"/>
              <a:t>lại</a:t>
            </a:r>
            <a:r>
              <a:rPr lang="en-US" altLang="ja-JP" dirty="0"/>
              <a:t> </a:t>
            </a:r>
            <a:r>
              <a:rPr lang="en-US" altLang="ja-JP" dirty="0" err="1"/>
              <a:t>nội</a:t>
            </a:r>
            <a:r>
              <a:rPr lang="en-US" altLang="ja-JP" dirty="0"/>
              <a:t> dung </a:t>
            </a:r>
            <a:r>
              <a:rPr lang="en-US" altLang="ja-JP" dirty="0" err="1"/>
              <a:t>buổi</a:t>
            </a:r>
            <a:r>
              <a:rPr lang="en-US" altLang="ja-JP" dirty="0"/>
              <a:t> </a:t>
            </a:r>
            <a:r>
              <a:rPr lang="en-US" altLang="ja-JP" dirty="0" err="1"/>
              <a:t>học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Các thành phần của hệ điều hành</a:t>
            </a:r>
            <a:endParaRPr lang="vi-VN" dirty="0"/>
          </a:p>
          <a:p>
            <a:r>
              <a:rPr lang="vi-VN" dirty="0"/>
              <a:t>Các dịch vụ hệ điều hành cung cấp</a:t>
            </a:r>
            <a:endParaRPr lang="vi-VN" dirty="0"/>
          </a:p>
          <a:p>
            <a:pPr lvl="1"/>
            <a:r>
              <a:rPr lang="vi-VN" sz="2800" dirty="0"/>
              <a:t>Lời gọi hệ thống (System call)</a:t>
            </a:r>
            <a:endParaRPr lang="vi-VN" sz="2800" dirty="0"/>
          </a:p>
          <a:p>
            <a:pPr lvl="1"/>
            <a:r>
              <a:rPr lang="vi-VN" sz="2800" dirty="0"/>
              <a:t>Các chương trình hệ thống (System programs)</a:t>
            </a:r>
            <a:endParaRPr lang="vi-VN" sz="2800" dirty="0"/>
          </a:p>
          <a:p>
            <a:r>
              <a:rPr lang="vi-VN" dirty="0"/>
              <a:t>Cấu trúc hệ thống</a:t>
            </a:r>
            <a:endParaRPr lang="vi-VN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ôn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sz="2800" dirty="0"/>
              <a:t>Nêu các thành phần chính của hệ điều hành?</a:t>
            </a:r>
            <a:endParaRPr lang="vi-VN" sz="2800" dirty="0"/>
          </a:p>
          <a:p>
            <a:r>
              <a:rPr lang="vi-VN" sz="2800" dirty="0"/>
              <a:t>Nêu các dịch vụ mà hệ điều hành cung cấp?</a:t>
            </a:r>
            <a:endParaRPr lang="vi-VN" sz="2800" dirty="0"/>
          </a:p>
          <a:p>
            <a:r>
              <a:rPr lang="vi-VN" sz="2800" dirty="0"/>
              <a:t>Lời gọi hệ thống là gì? Nêu </a:t>
            </a:r>
            <a:r>
              <a:rPr lang="en-US" sz="2800" dirty="0" err="1"/>
              <a:t>một</a:t>
            </a:r>
            <a:r>
              <a:rPr lang="vi-VN" sz="2800" dirty="0"/>
              <a:t> vài ví dụ?</a:t>
            </a:r>
            <a:endParaRPr lang="vi-VN" sz="2800" dirty="0"/>
          </a:p>
          <a:p>
            <a:r>
              <a:rPr lang="vi-VN" sz="2800" dirty="0"/>
              <a:t>Có mấy dạng cấu trúc hệ điều hành? Kể tên?</a:t>
            </a:r>
            <a:endParaRPr lang="vi-VN" sz="2800" dirty="0"/>
          </a:p>
          <a:p>
            <a:r>
              <a:rPr lang="vi-VN" sz="2800" dirty="0"/>
              <a:t>Tiến trình là gì? Các nhiệm vụ chính của thành phần quản lý tiến trình?</a:t>
            </a:r>
            <a:endParaRPr lang="vi-VN" sz="2800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8475-47C1-49C9-BEE5-594F8CF4D71F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3200" dirty="0"/>
              <a:t>THẢO LUẬN</a:t>
            </a:r>
            <a:endParaRPr lang="en-US" sz="32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vi-VN" altLang="ja-JP"/>
              <a:t>Thực hiện bởi Trường Đại học Công nghệ Thông tin, ĐHQG-HCM</a:t>
            </a:r>
            <a:endParaRPr kumimoji="1" lang="ja-JP" altLang="en-US" dirty="0"/>
          </a:p>
        </p:txBody>
      </p:sp>
      <p:pic>
        <p:nvPicPr>
          <p:cNvPr id="9" name="Graphic 8" descr="Graph and note paper with pencils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962400" y="1720780"/>
            <a:ext cx="4267200" cy="4267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470928" y="1455313"/>
            <a:ext cx="9836723" cy="1524370"/>
          </a:xfrm>
        </p:spPr>
        <p:txBody>
          <a:bodyPr>
            <a:normAutofit/>
          </a:bodyPr>
          <a:lstStyle/>
          <a:p>
            <a:r>
              <a:rPr lang="en-US" dirty="0"/>
              <a:t>CÁC THÀNH PHẦN CỦA</a:t>
            </a:r>
            <a:br>
              <a:rPr lang="en-US" dirty="0"/>
            </a:br>
            <a:r>
              <a:rPr lang="en-US" dirty="0"/>
              <a:t>HỆ ĐIỀU HÀNH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vi-VN" sz="2800" dirty="0"/>
              <a:t>1.1. Quản lý tiến trình</a:t>
            </a:r>
            <a:endParaRPr lang="vi-VN" sz="28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1.1. </a:t>
            </a:r>
            <a:r>
              <a:rPr lang="en-US" altLang="ja-JP" dirty="0" err="1"/>
              <a:t>Quản</a:t>
            </a:r>
            <a:r>
              <a:rPr lang="en-US" altLang="ja-JP" dirty="0"/>
              <a:t> </a:t>
            </a:r>
            <a:r>
              <a:rPr lang="en-US" altLang="ja-JP" dirty="0" err="1"/>
              <a:t>lý</a:t>
            </a:r>
            <a:r>
              <a:rPr lang="en-US" altLang="ja-JP" dirty="0"/>
              <a:t> </a:t>
            </a:r>
            <a:r>
              <a:rPr lang="en-US" altLang="ja-JP" dirty="0" err="1"/>
              <a:t>tiến</a:t>
            </a:r>
            <a:r>
              <a:rPr lang="en-US" altLang="ja-JP" dirty="0"/>
              <a:t> </a:t>
            </a:r>
            <a:r>
              <a:rPr lang="en-US" altLang="ja-JP" dirty="0" err="1"/>
              <a:t>trình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altLang="ja-JP" sz="1000" dirty="0"/>
              <a:t>Tiến trình là gì?</a:t>
            </a:r>
            <a:endParaRPr lang="vi-VN" altLang="ja-JP" sz="1000" dirty="0"/>
          </a:p>
          <a:p>
            <a:r>
              <a:rPr lang="vi-VN" altLang="ja-JP" sz="1000" dirty="0"/>
              <a:t>Tiến trình khác chương trình ở điểm gì?(process khác programn như </a:t>
            </a:r>
            <a:r>
              <a:rPr lang="vi-VN" altLang="ja-JP" sz="1000" dirty="0"/>
              <a:t>nào)</a:t>
            </a:r>
            <a:endParaRPr lang="vi-VN" altLang="ja-JP" sz="1000" dirty="0"/>
          </a:p>
          <a:p>
            <a:r>
              <a:rPr lang="vi-VN" altLang="ja-JP" sz="1000" dirty="0"/>
              <a:t>process: là programn, nằm ở main memory và đc nạp vào </a:t>
            </a:r>
            <a:r>
              <a:rPr lang="vi-VN" altLang="ja-JP" sz="1000" dirty="0"/>
              <a:t>cpu</a:t>
            </a:r>
            <a:endParaRPr lang="vi-VN" altLang="ja-JP" sz="1000" dirty="0"/>
          </a:p>
          <a:p>
            <a:r>
              <a:rPr lang="vi-VN" altLang="ja-JP" sz="1000" dirty="0"/>
              <a:t>program: nằm ở bộ nhớ phụ (second </a:t>
            </a:r>
            <a:r>
              <a:rPr lang="vi-VN" altLang="ja-JP" sz="1000" dirty="0"/>
              <a:t>memory)</a:t>
            </a:r>
            <a:endParaRPr lang="vi-VN" altLang="ja-JP" sz="1000" dirty="0"/>
          </a:p>
          <a:p>
            <a:r>
              <a:rPr lang="vi-VN" altLang="ja-JP" sz="1000" dirty="0"/>
              <a:t>=&gt; chung: đều là </a:t>
            </a:r>
            <a:r>
              <a:rPr lang="vi-VN" altLang="ja-JP" sz="1000" dirty="0"/>
              <a:t>programn </a:t>
            </a:r>
            <a:endParaRPr lang="vi-VN" altLang="ja-JP" sz="1000" dirty="0"/>
          </a:p>
          <a:p>
            <a:r>
              <a:rPr lang="vi-VN" altLang="ja-JP" sz="1000" dirty="0"/>
              <a:t>=&gt; khác: ở vị trí và ở chủ động hay bị </a:t>
            </a:r>
            <a:r>
              <a:rPr lang="vi-VN" altLang="ja-JP" sz="1000" dirty="0"/>
              <a:t>động</a:t>
            </a:r>
            <a:endParaRPr lang="vi-VN" altLang="ja-JP" sz="1000" dirty="0"/>
          </a:p>
          <a:p>
            <a:r>
              <a:rPr lang="vi-VN" altLang="ja-JP" sz="1000" dirty="0"/>
              <a:t>=&gt; 1 giống 2 </a:t>
            </a:r>
            <a:r>
              <a:rPr lang="vi-VN" altLang="ja-JP" sz="1000" dirty="0"/>
              <a:t>khác</a:t>
            </a:r>
            <a:endParaRPr lang="vi-VN" altLang="ja-JP" sz="1000" dirty="0"/>
          </a:p>
          <a:p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2620" y="2948305"/>
            <a:ext cx="5574030" cy="31527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vi-VN" sz="2200" b="1" dirty="0"/>
              <a:t>Để hoàn thành công việc, một tiến trình cần:</a:t>
            </a:r>
            <a:endParaRPr lang="vi-VN" sz="2200" b="1" dirty="0"/>
          </a:p>
          <a:p>
            <a:pPr lvl="1"/>
            <a:r>
              <a:rPr lang="vi-VN" sz="2200" dirty="0"/>
              <a:t>CPU</a:t>
            </a:r>
            <a:endParaRPr lang="vi-VN" sz="2200" dirty="0"/>
          </a:p>
          <a:p>
            <a:pPr lvl="1"/>
            <a:r>
              <a:rPr lang="vi-VN" sz="2200" dirty="0"/>
              <a:t>Bộ nhớ</a:t>
            </a:r>
            <a:endParaRPr lang="vi-VN" sz="2200" dirty="0"/>
          </a:p>
          <a:p>
            <a:pPr lvl="1"/>
            <a:r>
              <a:rPr lang="vi-VN" sz="2200" dirty="0"/>
              <a:t>File</a:t>
            </a:r>
            <a:endParaRPr lang="vi-VN" sz="2200" dirty="0"/>
          </a:p>
          <a:p>
            <a:pPr lvl="1"/>
            <a:r>
              <a:rPr lang="vi-VN" sz="2200" dirty="0"/>
              <a:t>Thiết bị I/O,…</a:t>
            </a:r>
            <a:endParaRPr lang="vi-VN" sz="2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Thực hiện bởi Trường Đại học Công nghệ Thông tin, ĐHQG-HCM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5"/>
          </p:nvPr>
        </p:nvSpPr>
        <p:spPr>
          <a:xfrm>
            <a:off x="6641197" y="1228490"/>
            <a:ext cx="5202000" cy="494313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vi-VN" sz="2200" b="1" dirty="0">
                <a:latin typeface="Arial" panose="020B0604020202020204" pitchFamily="34" charset="0"/>
                <a:cs typeface="Arial" panose="020B0604020202020204" pitchFamily="34" charset="0"/>
              </a:rPr>
              <a:t>Các nhiệm vụ chính: </a:t>
            </a:r>
            <a:endParaRPr lang="vi-VN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1" indent="-22860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vi-VN" sz="2200" dirty="0">
                <a:latin typeface="Arial" panose="020B0604020202020204" pitchFamily="34" charset="0"/>
                <a:cs typeface="Arial" panose="020B0604020202020204" pitchFamily="34" charset="0"/>
              </a:rPr>
              <a:t>Tạo và hủy tiến trình</a:t>
            </a:r>
            <a:endParaRPr lang="vi-V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1" indent="-22860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vi-VN" sz="2200" dirty="0">
                <a:latin typeface="Arial" panose="020B0604020202020204" pitchFamily="34" charset="0"/>
                <a:cs typeface="Arial" panose="020B0604020202020204" pitchFamily="34" charset="0"/>
              </a:rPr>
              <a:t>Tạm dừng/ thực thi tiếp tiến trình</a:t>
            </a:r>
            <a:endParaRPr lang="vi-V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1" indent="-22860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vi-VN" sz="2200" dirty="0">
                <a:latin typeface="Arial" panose="020B0604020202020204" pitchFamily="34" charset="0"/>
                <a:cs typeface="Arial" panose="020B0604020202020204" pitchFamily="34" charset="0"/>
              </a:rPr>
              <a:t>Cung cấp các cơ chế</a:t>
            </a:r>
            <a:endParaRPr lang="vi-V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28700" lvl="2" indent="-22860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vi-VN" sz="2200" dirty="0">
                <a:latin typeface="Arial" panose="020B0604020202020204" pitchFamily="34" charset="0"/>
                <a:cs typeface="Arial" panose="020B0604020202020204" pitchFamily="34" charset="0"/>
              </a:rPr>
              <a:t>Đồng bộ hoạt động các tiến trình</a:t>
            </a:r>
            <a:endParaRPr lang="vi-V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28700" lvl="2" indent="-22860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vi-VN" sz="2200" dirty="0">
                <a:latin typeface="Arial" panose="020B0604020202020204" pitchFamily="34" charset="0"/>
                <a:cs typeface="Arial" panose="020B0604020202020204" pitchFamily="34" charset="0"/>
              </a:rPr>
              <a:t>Giao tiếp giữa các tiến trình</a:t>
            </a:r>
            <a:endParaRPr lang="vi-V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28700" lvl="2" indent="-22860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vi-VN" sz="2200" dirty="0">
                <a:latin typeface="Arial" panose="020B0604020202020204" pitchFamily="34" charset="0"/>
                <a:cs typeface="Arial" panose="020B0604020202020204" pitchFamily="34" charset="0"/>
              </a:rPr>
              <a:t>Khống chế tắc nghẽn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1.1. </a:t>
            </a:r>
            <a:r>
              <a:rPr lang="en-US" altLang="ja-JP" dirty="0" err="1"/>
              <a:t>Quản</a:t>
            </a:r>
            <a:r>
              <a:rPr lang="en-US" altLang="ja-JP" dirty="0"/>
              <a:t> </a:t>
            </a:r>
            <a:r>
              <a:rPr lang="en-US" altLang="ja-JP" dirty="0" err="1"/>
              <a:t>lý</a:t>
            </a:r>
            <a:r>
              <a:rPr lang="en-US" altLang="ja-JP" dirty="0"/>
              <a:t> </a:t>
            </a:r>
            <a:r>
              <a:rPr lang="en-US" altLang="ja-JP" dirty="0" err="1"/>
              <a:t>tiến</a:t>
            </a:r>
            <a:r>
              <a:rPr lang="en-US" altLang="ja-JP" dirty="0"/>
              <a:t> </a:t>
            </a:r>
            <a:r>
              <a:rPr lang="en-US" altLang="ja-JP" dirty="0" err="1"/>
              <a:t>trình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B3AC-44A8-D142-AAF6-9A453466E1A4}" type="slidenum">
              <a:rPr lang="en-US" smtClean="0"/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470928" y="1455313"/>
            <a:ext cx="9836723" cy="1524370"/>
          </a:xfrm>
        </p:spPr>
        <p:txBody>
          <a:bodyPr>
            <a:normAutofit/>
          </a:bodyPr>
          <a:lstStyle/>
          <a:p>
            <a:r>
              <a:rPr lang="en-US" dirty="0"/>
              <a:t>CÁC THÀNH PHẦN CỦA</a:t>
            </a:r>
            <a:br>
              <a:rPr lang="en-US" dirty="0"/>
            </a:br>
            <a:r>
              <a:rPr lang="en-US" dirty="0"/>
              <a:t>HỆ ĐIỀU HÀNH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vi-VN" sz="2800" dirty="0"/>
              <a:t>1.2.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nhớ</a:t>
            </a:r>
            <a:r>
              <a:rPr lang="en-US" dirty="0"/>
              <a:t> </a:t>
            </a:r>
            <a:r>
              <a:rPr lang="en-US" dirty="0" err="1"/>
              <a:t>chính</a:t>
            </a:r>
            <a:endParaRPr lang="vi-VN" sz="28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IT Pallete">
      <a:dk1>
        <a:srgbClr val="2A2F4F"/>
      </a:dk1>
      <a:lt1>
        <a:srgbClr val="FFFFFF"/>
      </a:lt1>
      <a:dk2>
        <a:srgbClr val="1C305E"/>
      </a:dk2>
      <a:lt2>
        <a:srgbClr val="E7E6E6"/>
      </a:lt2>
      <a:accent1>
        <a:srgbClr val="0071FF"/>
      </a:accent1>
      <a:accent2>
        <a:srgbClr val="FAAB78"/>
      </a:accent2>
      <a:accent3>
        <a:srgbClr val="EC7171"/>
      </a:accent3>
      <a:accent4>
        <a:srgbClr val="FFCD38"/>
      </a:accent4>
      <a:accent5>
        <a:srgbClr val="4700D8"/>
      </a:accent5>
      <a:accent6>
        <a:srgbClr val="41855B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rgbClr val="00C6FF"/>
            </a:gs>
            <a:gs pos="100000">
              <a:srgbClr val="0072FF"/>
            </a:gs>
          </a:gsLst>
          <a:lin ang="5400000" scaled="1"/>
        </a:gradFill>
        <a:ln>
          <a:gradFill>
            <a:gsLst>
              <a:gs pos="0">
                <a:srgbClr val="00C6FF"/>
              </a:gs>
              <a:gs pos="100000">
                <a:srgbClr val="0072FF"/>
              </a:gs>
            </a:gsLst>
            <a:lin ang="5400000" scaled="1"/>
          </a:gradFill>
        </a:ln>
      </a:spPr>
      <a:bodyPr rtlCol="0" anchor="ctr"/>
      <a:lstStyle>
        <a:defPPr algn="ctr">
          <a:defRPr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just">
          <a:lnSpc>
            <a:spcPct val="120000"/>
          </a:lnSpc>
          <a:spcBef>
            <a:spcPts val="200"/>
          </a:spcBef>
          <a:spcAft>
            <a:spcPts val="200"/>
          </a:spcAft>
          <a:defRPr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Bai giang so UIT update</Template>
  <TotalTime>0</TotalTime>
  <Words>12894</Words>
  <Application>WPS Presentation</Application>
  <PresentationFormat>Widescreen</PresentationFormat>
  <Paragraphs>580</Paragraphs>
  <Slides>57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9" baseType="lpstr">
      <vt:lpstr>Arial</vt:lpstr>
      <vt:lpstr>SimSun</vt:lpstr>
      <vt:lpstr>Wingdings</vt:lpstr>
      <vt:lpstr>Times New Roman</vt:lpstr>
      <vt:lpstr>Calibri</vt:lpstr>
      <vt:lpstr>Microsoft YaHei</vt:lpstr>
      <vt:lpstr>Arial Unicode MS</vt:lpstr>
      <vt:lpstr>Yu Gothic Light</vt:lpstr>
      <vt:lpstr>Yu Gothic</vt:lpstr>
      <vt:lpstr>PMingLiU</vt:lpstr>
      <vt:lpstr>DienTuVN_VNI</vt:lpstr>
      <vt:lpstr>Office Theme</vt:lpstr>
      <vt:lpstr>PowerPoint 演示文稿</vt:lpstr>
      <vt:lpstr>PowerPoint 演示文稿</vt:lpstr>
      <vt:lpstr>PowerPoint 演示文稿</vt:lpstr>
      <vt:lpstr>PowerPoint 演示文稿</vt:lpstr>
      <vt:lpstr>1. Các thành phần của hệ điều hành</vt:lpstr>
      <vt:lpstr>PowerPoint 演示文稿</vt:lpstr>
      <vt:lpstr>1.1. Quản lý tiến trình</vt:lpstr>
      <vt:lpstr>1.1. Quản lý tiến trình</vt:lpstr>
      <vt:lpstr>PowerPoint 演示文稿</vt:lpstr>
      <vt:lpstr>1.2. Quản lý bộ nhớ chính</vt:lpstr>
      <vt:lpstr>1.2. Quản lý bộ nhớ chính</vt:lpstr>
      <vt:lpstr>1.2. Quản lý bộ nhớ chính</vt:lpstr>
      <vt:lpstr>1.2. Quản lý bộ nhớ chính</vt:lpstr>
      <vt:lpstr>PowerPoint 演示文稿</vt:lpstr>
      <vt:lpstr>1.3. Quản lý file</vt:lpstr>
      <vt:lpstr>1.3. Quản lý file</vt:lpstr>
      <vt:lpstr>PowerPoint 演示文稿</vt:lpstr>
      <vt:lpstr>1.4. Quản lý hệ thống I/O</vt:lpstr>
      <vt:lpstr>1.4. Quản lý hệ thống I/O</vt:lpstr>
      <vt:lpstr>PowerPoint 演示文稿</vt:lpstr>
      <vt:lpstr>1.5. Quản lý hệ thống lưu trữ thứ cấp</vt:lpstr>
      <vt:lpstr>1.5. Quản lý hệ thống lưu trữ thứ cấp</vt:lpstr>
      <vt:lpstr>PowerPoint 演示文稿</vt:lpstr>
      <vt:lpstr>1.6. Hệ thống bảo vệ</vt:lpstr>
      <vt:lpstr>1.6. Hệ thống bảo vệ</vt:lpstr>
      <vt:lpstr>PowerPoint 演示文稿</vt:lpstr>
      <vt:lpstr>1.7. Hệ thống thông dịch lệnh</vt:lpstr>
      <vt:lpstr>1.7. Hệ thống thông dịch lệnh</vt:lpstr>
      <vt:lpstr>PowerPoint 演示文稿</vt:lpstr>
      <vt:lpstr>2. Các dịch vụ hệ điều hành cung cấp</vt:lpstr>
      <vt:lpstr>2. Các dịch vụ hệ điều hành cung cấp</vt:lpstr>
      <vt:lpstr>2. Các dịch vụ hệ điều hành cung cấp</vt:lpstr>
      <vt:lpstr>2. Các dịch vụ hệ điều hành cung cấp</vt:lpstr>
      <vt:lpstr>PowerPoint 演示文稿</vt:lpstr>
      <vt:lpstr>PowerPoint 演示文稿</vt:lpstr>
      <vt:lpstr>3. Lời gọi hệ thống</vt:lpstr>
      <vt:lpstr>3. Lời gọi hệ thống </vt:lpstr>
      <vt:lpstr>3. Lời gọi hệ thống</vt:lpstr>
      <vt:lpstr>3. Lời gọi hệ thống</vt:lpstr>
      <vt:lpstr>3. Lời gọi hệ thống</vt:lpstr>
      <vt:lpstr>PowerPoint 演示文稿</vt:lpstr>
      <vt:lpstr>4. Các chương trình hệ thống</vt:lpstr>
      <vt:lpstr>4. Các chương trình hệ thống</vt:lpstr>
      <vt:lpstr>PowerPoint 演示文稿</vt:lpstr>
      <vt:lpstr>5. Cấu trúc hệ thống</vt:lpstr>
      <vt:lpstr>5.1 Cấu trúc Monolithic - Original UNIX</vt:lpstr>
      <vt:lpstr>5.2 Cấu trúc Layered Approach</vt:lpstr>
      <vt:lpstr>5.3 Cấu trúc Microkernels</vt:lpstr>
      <vt:lpstr>5.4 Cấu trúc Modules</vt:lpstr>
      <vt:lpstr>Cấu trúc hệ thống Linux</vt:lpstr>
      <vt:lpstr>5.5 Cấu trúc Hybrid Systems </vt:lpstr>
      <vt:lpstr>Cấu trúc của macOS và iOS</vt:lpstr>
      <vt:lpstr>Cấu trúc của Darwin</vt:lpstr>
      <vt:lpstr>Kiến trúc Android</vt:lpstr>
      <vt:lpstr>Tóm tắt lại nội dung buổi học</vt:lpstr>
      <vt:lpstr>Câu hỏi ôn tập chương 2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HĐH Chương 2</dc:title>
  <dc:creator>Trần Hoàng Lộc</dc:creator>
  <cp:lastModifiedBy>Nguyễn Huỳnh Tiến</cp:lastModifiedBy>
  <cp:revision>111</cp:revision>
  <dcterms:created xsi:type="dcterms:W3CDTF">2023-03-03T01:55:00Z</dcterms:created>
  <dcterms:modified xsi:type="dcterms:W3CDTF">2024-09-11T11:14:13Z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A16D5A719A5449FA8278C91E704C7DE0_12</vt:lpwstr>
  </property>
  <property fmtid="{D5CDD505-2E9C-101B-9397-08002B2CF9AE}" pid="3" name="KSOProductBuildVer">
    <vt:lpwstr>1033-12.2.0.18165</vt:lpwstr>
  </property>
</Properties>
</file>